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0" r:id="rId4"/>
    <p:sldId id="276" r:id="rId5"/>
    <p:sldId id="293" r:id="rId6"/>
    <p:sldId id="294" r:id="rId7"/>
    <p:sldId id="277" r:id="rId8"/>
    <p:sldId id="278" r:id="rId9"/>
    <p:sldId id="279" r:id="rId10"/>
    <p:sldId id="281" r:id="rId11"/>
    <p:sldId id="286" r:id="rId12"/>
    <p:sldId id="292" r:id="rId13"/>
    <p:sldId id="291" r:id="rId14"/>
    <p:sldId id="282" r:id="rId15"/>
    <p:sldId id="283" r:id="rId16"/>
    <p:sldId id="284" r:id="rId17"/>
    <p:sldId id="285" r:id="rId18"/>
    <p:sldId id="287" r:id="rId19"/>
    <p:sldId id="295" r:id="rId20"/>
    <p:sldId id="290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FF97E-8377-4336-A66A-A9E129376D8B}" type="doc">
      <dgm:prSet loTypeId="urn:microsoft.com/office/officeart/2005/8/layout/hierarchy3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3C637D-B11C-4496-B37E-F8F75D9DB482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/>
            <a:t>Пассивная</a:t>
          </a:r>
          <a:endParaRPr lang="ru-RU" dirty="0"/>
        </a:p>
      </dgm:t>
    </dgm:pt>
    <dgm:pt modelId="{281F08BB-C745-46AB-9513-42BB931B5D48}" type="parTrans" cxnId="{BE80EBB0-9DDA-40B1-BAD2-04D07D3C509F}">
      <dgm:prSet/>
      <dgm:spPr/>
      <dgm:t>
        <a:bodyPr/>
        <a:lstStyle/>
        <a:p>
          <a:endParaRPr lang="ru-RU"/>
        </a:p>
      </dgm:t>
    </dgm:pt>
    <dgm:pt modelId="{C30B5A1E-E760-42BC-8D59-F179C6AA3DE7}" type="sibTrans" cxnId="{BE80EBB0-9DDA-40B1-BAD2-04D07D3C509F}">
      <dgm:prSet/>
      <dgm:spPr/>
      <dgm:t>
        <a:bodyPr/>
        <a:lstStyle/>
        <a:p>
          <a:endParaRPr lang="ru-RU"/>
        </a:p>
      </dgm:t>
    </dgm:pt>
    <dgm:pt modelId="{ECC5FFA7-144B-4B21-B6B2-2E09759ABF7A}">
      <dgm:prSet phldrT="[Текст]"/>
      <dgm:spPr/>
      <dgm:t>
        <a:bodyPr/>
        <a:lstStyle/>
        <a:p>
          <a:r>
            <a:rPr lang="ru-RU" b="0" dirty="0" smtClean="0"/>
            <a:t>случайная</a:t>
          </a:r>
          <a:endParaRPr lang="ru-RU" b="0" dirty="0"/>
        </a:p>
      </dgm:t>
    </dgm:pt>
    <dgm:pt modelId="{2A2C8BC6-17B8-42A2-8E60-53C265420FCA}" type="parTrans" cxnId="{B0673C90-0A2E-4415-9E3B-019EA00856DA}">
      <dgm:prSet/>
      <dgm:spPr/>
      <dgm:t>
        <a:bodyPr/>
        <a:lstStyle/>
        <a:p>
          <a:endParaRPr lang="ru-RU"/>
        </a:p>
      </dgm:t>
    </dgm:pt>
    <dgm:pt modelId="{D528C680-FA11-4EBA-84AF-78E976FBE3F0}" type="sibTrans" cxnId="{B0673C90-0A2E-4415-9E3B-019EA00856DA}">
      <dgm:prSet/>
      <dgm:spPr/>
      <dgm:t>
        <a:bodyPr/>
        <a:lstStyle/>
        <a:p>
          <a:endParaRPr lang="ru-RU"/>
        </a:p>
      </dgm:t>
    </dgm:pt>
    <dgm:pt modelId="{F493616F-B3C9-4213-98D8-382CB670CF20}">
      <dgm:prSet phldrT="[Текст]"/>
      <dgm:spPr/>
      <dgm:t>
        <a:bodyPr/>
        <a:lstStyle/>
        <a:p>
          <a:r>
            <a:rPr lang="ru-RU" b="0" dirty="0" smtClean="0"/>
            <a:t>конвенциональная</a:t>
          </a:r>
        </a:p>
      </dgm:t>
    </dgm:pt>
    <dgm:pt modelId="{A90A805A-B4D7-48C2-B801-7D816E7D07D0}" type="parTrans" cxnId="{E27214B8-1BCB-4ECF-8094-E99F0D27FC01}">
      <dgm:prSet/>
      <dgm:spPr/>
      <dgm:t>
        <a:bodyPr/>
        <a:lstStyle/>
        <a:p>
          <a:endParaRPr lang="ru-RU"/>
        </a:p>
      </dgm:t>
    </dgm:pt>
    <dgm:pt modelId="{4A3C52C1-D413-4810-83AF-3F57F7DD1446}" type="sibTrans" cxnId="{E27214B8-1BCB-4ECF-8094-E99F0D27FC01}">
      <dgm:prSet/>
      <dgm:spPr/>
      <dgm:t>
        <a:bodyPr/>
        <a:lstStyle/>
        <a:p>
          <a:endParaRPr lang="ru-RU"/>
        </a:p>
      </dgm:t>
    </dgm:pt>
    <dgm:pt modelId="{49DDB492-6BDC-4A4B-A366-BAE0647A0A77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Активная</a:t>
          </a:r>
          <a:endParaRPr lang="ru-RU" dirty="0"/>
        </a:p>
      </dgm:t>
    </dgm:pt>
    <dgm:pt modelId="{C8BEF25A-9790-4249-8513-B1402317C315}" type="parTrans" cxnId="{91854B78-D1C9-4E6D-A436-CBC242A40164}">
      <dgm:prSet/>
      <dgm:spPr/>
      <dgm:t>
        <a:bodyPr/>
        <a:lstStyle/>
        <a:p>
          <a:endParaRPr lang="ru-RU"/>
        </a:p>
      </dgm:t>
    </dgm:pt>
    <dgm:pt modelId="{A3E1029D-6AA2-4DFB-AA9D-81AF178329AA}" type="sibTrans" cxnId="{91854B78-D1C9-4E6D-A436-CBC242A40164}">
      <dgm:prSet/>
      <dgm:spPr/>
      <dgm:t>
        <a:bodyPr/>
        <a:lstStyle/>
        <a:p>
          <a:endParaRPr lang="ru-RU"/>
        </a:p>
      </dgm:t>
    </dgm:pt>
    <dgm:pt modelId="{E8930D78-2F25-47E0-83B3-14E266172333}">
      <dgm:prSet phldrT="[Текст]"/>
      <dgm:spPr/>
      <dgm:t>
        <a:bodyPr/>
        <a:lstStyle/>
        <a:p>
          <a:r>
            <a:rPr lang="ru-RU" b="0" dirty="0" smtClean="0"/>
            <a:t>агрессивная</a:t>
          </a:r>
          <a:endParaRPr lang="ru-RU" b="0" dirty="0"/>
        </a:p>
      </dgm:t>
    </dgm:pt>
    <dgm:pt modelId="{38219960-DA27-4EEE-81BF-D6555F01E4C8}" type="parTrans" cxnId="{322FEC7F-F9E6-47BF-B908-FEF5919456AA}">
      <dgm:prSet/>
      <dgm:spPr/>
      <dgm:t>
        <a:bodyPr/>
        <a:lstStyle/>
        <a:p>
          <a:endParaRPr lang="ru-RU"/>
        </a:p>
      </dgm:t>
    </dgm:pt>
    <dgm:pt modelId="{2C8DC476-8708-4E98-BD81-AC4351F8EB10}" type="sibTrans" cxnId="{322FEC7F-F9E6-47BF-B908-FEF5919456AA}">
      <dgm:prSet/>
      <dgm:spPr/>
      <dgm:t>
        <a:bodyPr/>
        <a:lstStyle/>
        <a:p>
          <a:endParaRPr lang="ru-RU"/>
        </a:p>
      </dgm:t>
    </dgm:pt>
    <dgm:pt modelId="{2E69CB29-A92F-4E78-9082-E8274DA30136}">
      <dgm:prSet phldrT="[Текст]"/>
      <dgm:spPr/>
      <dgm:t>
        <a:bodyPr/>
        <a:lstStyle/>
        <a:p>
          <a:r>
            <a:rPr lang="ru-RU" b="0" dirty="0" smtClean="0"/>
            <a:t>паническая</a:t>
          </a:r>
          <a:endParaRPr lang="ru-RU" b="0" dirty="0"/>
        </a:p>
      </dgm:t>
    </dgm:pt>
    <dgm:pt modelId="{82B59A7B-7EA0-427D-86FB-33DF2654C5E2}" type="parTrans" cxnId="{A3659CE5-D9AF-4C04-AEBB-0F73A3B0025B}">
      <dgm:prSet/>
      <dgm:spPr/>
      <dgm:t>
        <a:bodyPr/>
        <a:lstStyle/>
        <a:p>
          <a:endParaRPr lang="ru-RU"/>
        </a:p>
      </dgm:t>
    </dgm:pt>
    <dgm:pt modelId="{67B8CF35-1778-4414-A3B2-5B81DAF4FD49}" type="sibTrans" cxnId="{A3659CE5-D9AF-4C04-AEBB-0F73A3B0025B}">
      <dgm:prSet/>
      <dgm:spPr/>
      <dgm:t>
        <a:bodyPr/>
        <a:lstStyle/>
        <a:p>
          <a:endParaRPr lang="ru-RU"/>
        </a:p>
      </dgm:t>
    </dgm:pt>
    <dgm:pt modelId="{FA88778F-02C9-4F15-A42F-AD8826C9236E}">
      <dgm:prSet phldrT="[Текст]"/>
      <dgm:spPr/>
      <dgm:t>
        <a:bodyPr/>
        <a:lstStyle/>
        <a:p>
          <a:r>
            <a:rPr lang="ru-RU" b="0" dirty="0" smtClean="0"/>
            <a:t>экспрессивная</a:t>
          </a:r>
        </a:p>
      </dgm:t>
    </dgm:pt>
    <dgm:pt modelId="{8E9D76B1-2CE3-4A9D-80D8-A8A96D5832BF}" type="parTrans" cxnId="{41829E9E-E75D-43B5-90B1-00090BE25E26}">
      <dgm:prSet/>
      <dgm:spPr/>
      <dgm:t>
        <a:bodyPr/>
        <a:lstStyle/>
        <a:p>
          <a:endParaRPr lang="ru-RU"/>
        </a:p>
      </dgm:t>
    </dgm:pt>
    <dgm:pt modelId="{C69E6046-3CFB-4E33-A49D-8A266CA6867D}" type="sibTrans" cxnId="{41829E9E-E75D-43B5-90B1-00090BE25E26}">
      <dgm:prSet/>
      <dgm:spPr/>
      <dgm:t>
        <a:bodyPr/>
        <a:lstStyle/>
        <a:p>
          <a:endParaRPr lang="ru-RU"/>
        </a:p>
      </dgm:t>
    </dgm:pt>
    <dgm:pt modelId="{21BEF64C-CFD8-47C0-9577-DF8F487A9DE8}">
      <dgm:prSet phldrT="[Текст]"/>
      <dgm:spPr/>
      <dgm:t>
        <a:bodyPr/>
        <a:lstStyle/>
        <a:p>
          <a:r>
            <a:rPr lang="ru-RU" b="0" dirty="0" smtClean="0"/>
            <a:t>стяжательная</a:t>
          </a:r>
          <a:endParaRPr lang="ru-RU" b="0" dirty="0"/>
        </a:p>
      </dgm:t>
    </dgm:pt>
    <dgm:pt modelId="{518B091E-7BFE-407F-9DE0-B2E173182990}" type="parTrans" cxnId="{57626A91-6B8F-4576-BE44-07CB8FC58500}">
      <dgm:prSet/>
      <dgm:spPr/>
      <dgm:t>
        <a:bodyPr/>
        <a:lstStyle/>
        <a:p>
          <a:endParaRPr lang="ru-RU"/>
        </a:p>
      </dgm:t>
    </dgm:pt>
    <dgm:pt modelId="{45F9F264-81A3-4956-9C40-6B8C4D3A27D7}" type="sibTrans" cxnId="{57626A91-6B8F-4576-BE44-07CB8FC58500}">
      <dgm:prSet/>
      <dgm:spPr/>
      <dgm:t>
        <a:bodyPr/>
        <a:lstStyle/>
        <a:p>
          <a:endParaRPr lang="ru-RU"/>
        </a:p>
      </dgm:t>
    </dgm:pt>
    <dgm:pt modelId="{45217207-D77E-482A-A26D-32FFAF9D5F4D}">
      <dgm:prSet phldrT="[Текст]"/>
      <dgm:spPr/>
      <dgm:t>
        <a:bodyPr/>
        <a:lstStyle/>
        <a:p>
          <a:r>
            <a:rPr lang="ru-RU" b="0" dirty="0" smtClean="0"/>
            <a:t>экстатическая</a:t>
          </a:r>
          <a:endParaRPr lang="ru-RU" b="0" dirty="0"/>
        </a:p>
      </dgm:t>
    </dgm:pt>
    <dgm:pt modelId="{10C4231D-E9D6-46CF-8815-060C61847EE9}" type="parTrans" cxnId="{E018E95B-DDE7-4867-AE16-19F58B28FAA4}">
      <dgm:prSet/>
      <dgm:spPr/>
      <dgm:t>
        <a:bodyPr/>
        <a:lstStyle/>
        <a:p>
          <a:endParaRPr lang="ru-RU"/>
        </a:p>
      </dgm:t>
    </dgm:pt>
    <dgm:pt modelId="{F59E92B3-E8CE-4491-976B-03409CE78422}" type="sibTrans" cxnId="{E018E95B-DDE7-4867-AE16-19F58B28FAA4}">
      <dgm:prSet/>
      <dgm:spPr/>
      <dgm:t>
        <a:bodyPr/>
        <a:lstStyle/>
        <a:p>
          <a:endParaRPr lang="ru-RU"/>
        </a:p>
      </dgm:t>
    </dgm:pt>
    <dgm:pt modelId="{45EB0016-4E52-4B89-95AB-EC155AB37AD9}" type="pres">
      <dgm:prSet presAssocID="{B5DFF97E-8377-4336-A66A-A9E129376D8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7684D50-C81C-4712-99C7-D78F0FCF1ECA}" type="pres">
      <dgm:prSet presAssocID="{163C637D-B11C-4496-B37E-F8F75D9DB482}" presName="root" presStyleCnt="0"/>
      <dgm:spPr/>
    </dgm:pt>
    <dgm:pt modelId="{18768D89-4CA5-4BF5-A147-3FD43A57999F}" type="pres">
      <dgm:prSet presAssocID="{163C637D-B11C-4496-B37E-F8F75D9DB482}" presName="rootComposite" presStyleCnt="0"/>
      <dgm:spPr/>
    </dgm:pt>
    <dgm:pt modelId="{976D8751-A3BC-4A3C-9ADE-196EA598617B}" type="pres">
      <dgm:prSet presAssocID="{163C637D-B11C-4496-B37E-F8F75D9DB482}" presName="rootText" presStyleLbl="node1" presStyleIdx="0" presStyleCnt="2" custScaleX="125092" custLinFactNeighborX="-163" custLinFactNeighborY="7264"/>
      <dgm:spPr/>
      <dgm:t>
        <a:bodyPr/>
        <a:lstStyle/>
        <a:p>
          <a:endParaRPr lang="ru-RU"/>
        </a:p>
      </dgm:t>
    </dgm:pt>
    <dgm:pt modelId="{80AB20E5-EA6F-4D93-B264-BBEBFF157413}" type="pres">
      <dgm:prSet presAssocID="{163C637D-B11C-4496-B37E-F8F75D9DB482}" presName="rootConnector" presStyleLbl="node1" presStyleIdx="0" presStyleCnt="2"/>
      <dgm:spPr/>
      <dgm:t>
        <a:bodyPr/>
        <a:lstStyle/>
        <a:p>
          <a:endParaRPr lang="ru-RU"/>
        </a:p>
      </dgm:t>
    </dgm:pt>
    <dgm:pt modelId="{8A63F389-8A16-48F7-BEC6-7B7666962DB8}" type="pres">
      <dgm:prSet presAssocID="{163C637D-B11C-4496-B37E-F8F75D9DB482}" presName="childShape" presStyleCnt="0"/>
      <dgm:spPr/>
    </dgm:pt>
    <dgm:pt modelId="{1494096E-99DC-43E1-9E06-E3E72D426C1D}" type="pres">
      <dgm:prSet presAssocID="{2A2C8BC6-17B8-42A2-8E60-53C265420FCA}" presName="Name13" presStyleLbl="parChTrans1D2" presStyleIdx="0" presStyleCnt="7"/>
      <dgm:spPr/>
      <dgm:t>
        <a:bodyPr/>
        <a:lstStyle/>
        <a:p>
          <a:endParaRPr lang="ru-RU"/>
        </a:p>
      </dgm:t>
    </dgm:pt>
    <dgm:pt modelId="{E9C1EFB3-DB6B-41B5-A873-1D8AB4310DE1}" type="pres">
      <dgm:prSet presAssocID="{ECC5FFA7-144B-4B21-B6B2-2E09759ABF7A}" presName="childText" presStyleLbl="bgAcc1" presStyleIdx="0" presStyleCnt="7" custScaleX="194284" custScaleY="55112" custLinFactNeighborX="-1377" custLinFactNeighborY="33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384F2-E161-4DA3-94F6-38B400A65035}" type="pres">
      <dgm:prSet presAssocID="{A90A805A-B4D7-48C2-B801-7D816E7D07D0}" presName="Name13" presStyleLbl="parChTrans1D2" presStyleIdx="1" presStyleCnt="7"/>
      <dgm:spPr/>
      <dgm:t>
        <a:bodyPr/>
        <a:lstStyle/>
        <a:p>
          <a:endParaRPr lang="ru-RU"/>
        </a:p>
      </dgm:t>
    </dgm:pt>
    <dgm:pt modelId="{91F6DBB9-C6D9-4F73-BA75-C7DE4B75B374}" type="pres">
      <dgm:prSet presAssocID="{F493616F-B3C9-4213-98D8-382CB670CF20}" presName="childText" presStyleLbl="bgAcc1" presStyleIdx="1" presStyleCnt="7" custScaleX="194284" custScaleY="55112" custLinFactNeighborX="-1377" custLinFactNeighborY="21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3D50A-86DA-48A3-A2B4-387E33E9F533}" type="pres">
      <dgm:prSet presAssocID="{8E9D76B1-2CE3-4A9D-80D8-A8A96D5832BF}" presName="Name13" presStyleLbl="parChTrans1D2" presStyleIdx="2" presStyleCnt="7"/>
      <dgm:spPr/>
      <dgm:t>
        <a:bodyPr/>
        <a:lstStyle/>
        <a:p>
          <a:endParaRPr lang="ru-RU"/>
        </a:p>
      </dgm:t>
    </dgm:pt>
    <dgm:pt modelId="{CA9FE25E-A266-4B2C-A2A8-B149697E3920}" type="pres">
      <dgm:prSet presAssocID="{FA88778F-02C9-4F15-A42F-AD8826C9236E}" presName="childText" presStyleLbl="bgAcc1" presStyleIdx="2" presStyleCnt="7" custScaleX="194284" custScaleY="55112" custLinFactNeighborX="-1377" custLinFactNeighborY="166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E5D123-29B5-474C-BF44-A303328A0CEA}" type="pres">
      <dgm:prSet presAssocID="{49DDB492-6BDC-4A4B-A366-BAE0647A0A77}" presName="root" presStyleCnt="0"/>
      <dgm:spPr/>
    </dgm:pt>
    <dgm:pt modelId="{4A914E66-3DFB-469F-A502-5D5CFC7BB4E1}" type="pres">
      <dgm:prSet presAssocID="{49DDB492-6BDC-4A4B-A366-BAE0647A0A77}" presName="rootComposite" presStyleCnt="0"/>
      <dgm:spPr/>
    </dgm:pt>
    <dgm:pt modelId="{1AB02EE5-9857-4ED9-AAD4-66106FF4E93A}" type="pres">
      <dgm:prSet presAssocID="{49DDB492-6BDC-4A4B-A366-BAE0647A0A77}" presName="rootText" presStyleLbl="node1" presStyleIdx="1" presStyleCnt="2" custScaleX="129302" custLinFactNeighborX="2571" custLinFactNeighborY="384"/>
      <dgm:spPr/>
      <dgm:t>
        <a:bodyPr/>
        <a:lstStyle/>
        <a:p>
          <a:endParaRPr lang="ru-RU"/>
        </a:p>
      </dgm:t>
    </dgm:pt>
    <dgm:pt modelId="{30DC9429-CD26-4647-8C79-866360D6EF50}" type="pres">
      <dgm:prSet presAssocID="{49DDB492-6BDC-4A4B-A366-BAE0647A0A77}" presName="rootConnector" presStyleLbl="node1" presStyleIdx="1" presStyleCnt="2"/>
      <dgm:spPr/>
      <dgm:t>
        <a:bodyPr/>
        <a:lstStyle/>
        <a:p>
          <a:endParaRPr lang="ru-RU"/>
        </a:p>
      </dgm:t>
    </dgm:pt>
    <dgm:pt modelId="{3B06F026-D990-4FA8-A316-552BFFB07D12}" type="pres">
      <dgm:prSet presAssocID="{49DDB492-6BDC-4A4B-A366-BAE0647A0A77}" presName="childShape" presStyleCnt="0"/>
      <dgm:spPr/>
    </dgm:pt>
    <dgm:pt modelId="{D96DF759-C259-4CB3-8E5B-F7E3F0B4511B}" type="pres">
      <dgm:prSet presAssocID="{38219960-DA27-4EEE-81BF-D6555F01E4C8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F2CD6B2-3729-4E3F-A23F-59EA0F435795}" type="pres">
      <dgm:prSet presAssocID="{E8930D78-2F25-47E0-83B3-14E266172333}" presName="childText" presStyleLbl="bgAcc1" presStyleIdx="3" presStyleCnt="7" custScaleX="194284" custScaleY="5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595C2-6CF1-4389-84EB-B018B45E9664}" type="pres">
      <dgm:prSet presAssocID="{82B59A7B-7EA0-427D-86FB-33DF2654C5E2}" presName="Name13" presStyleLbl="parChTrans1D2" presStyleIdx="4" presStyleCnt="7"/>
      <dgm:spPr/>
      <dgm:t>
        <a:bodyPr/>
        <a:lstStyle/>
        <a:p>
          <a:endParaRPr lang="ru-RU"/>
        </a:p>
      </dgm:t>
    </dgm:pt>
    <dgm:pt modelId="{E6470699-C250-4910-A8C8-40E58D7B87BD}" type="pres">
      <dgm:prSet presAssocID="{2E69CB29-A92F-4E78-9082-E8274DA30136}" presName="childText" presStyleLbl="bgAcc1" presStyleIdx="4" presStyleCnt="7" custScaleX="194284" custScaleY="5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D5966-F579-4804-B2C0-21504C081815}" type="pres">
      <dgm:prSet presAssocID="{518B091E-7BFE-407F-9DE0-B2E173182990}" presName="Name13" presStyleLbl="parChTrans1D2" presStyleIdx="5" presStyleCnt="7"/>
      <dgm:spPr/>
      <dgm:t>
        <a:bodyPr/>
        <a:lstStyle/>
        <a:p>
          <a:endParaRPr lang="ru-RU"/>
        </a:p>
      </dgm:t>
    </dgm:pt>
    <dgm:pt modelId="{6D4921A9-F6DC-4F67-938C-D57DFEEFA265}" type="pres">
      <dgm:prSet presAssocID="{21BEF64C-CFD8-47C0-9577-DF8F487A9DE8}" presName="childText" presStyleLbl="bgAcc1" presStyleIdx="5" presStyleCnt="7" custScaleX="194284" custScaleY="5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1BA7C-9E0F-4016-8AAD-6795840146D3}" type="pres">
      <dgm:prSet presAssocID="{10C4231D-E9D6-46CF-8815-060C61847EE9}" presName="Name13" presStyleLbl="parChTrans1D2" presStyleIdx="6" presStyleCnt="7"/>
      <dgm:spPr/>
      <dgm:t>
        <a:bodyPr/>
        <a:lstStyle/>
        <a:p>
          <a:endParaRPr lang="ru-RU"/>
        </a:p>
      </dgm:t>
    </dgm:pt>
    <dgm:pt modelId="{22578F56-554C-4ECF-9959-32B594B8886B}" type="pres">
      <dgm:prSet presAssocID="{45217207-D77E-482A-A26D-32FFAF9D5F4D}" presName="childText" presStyleLbl="bgAcc1" presStyleIdx="6" presStyleCnt="7" custScaleX="194284" custScaleY="55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720A63-6358-4354-91B5-AA285AF7F041}" type="presOf" srcId="{21BEF64C-CFD8-47C0-9577-DF8F487A9DE8}" destId="{6D4921A9-F6DC-4F67-938C-D57DFEEFA265}" srcOrd="0" destOrd="0" presId="urn:microsoft.com/office/officeart/2005/8/layout/hierarchy3"/>
    <dgm:cxn modelId="{7A938107-9CBF-4D81-A1C2-DEC23001A675}" type="presOf" srcId="{45217207-D77E-482A-A26D-32FFAF9D5F4D}" destId="{22578F56-554C-4ECF-9959-32B594B8886B}" srcOrd="0" destOrd="0" presId="urn:microsoft.com/office/officeart/2005/8/layout/hierarchy3"/>
    <dgm:cxn modelId="{A3659CE5-D9AF-4C04-AEBB-0F73A3B0025B}" srcId="{49DDB492-6BDC-4A4B-A366-BAE0647A0A77}" destId="{2E69CB29-A92F-4E78-9082-E8274DA30136}" srcOrd="1" destOrd="0" parTransId="{82B59A7B-7EA0-427D-86FB-33DF2654C5E2}" sibTransId="{67B8CF35-1778-4414-A3B2-5B81DAF4FD49}"/>
    <dgm:cxn modelId="{E27214B8-1BCB-4ECF-8094-E99F0D27FC01}" srcId="{163C637D-B11C-4496-B37E-F8F75D9DB482}" destId="{F493616F-B3C9-4213-98D8-382CB670CF20}" srcOrd="1" destOrd="0" parTransId="{A90A805A-B4D7-48C2-B801-7D816E7D07D0}" sibTransId="{4A3C52C1-D413-4810-83AF-3F57F7DD1446}"/>
    <dgm:cxn modelId="{91854B78-D1C9-4E6D-A436-CBC242A40164}" srcId="{B5DFF97E-8377-4336-A66A-A9E129376D8B}" destId="{49DDB492-6BDC-4A4B-A366-BAE0647A0A77}" srcOrd="1" destOrd="0" parTransId="{C8BEF25A-9790-4249-8513-B1402317C315}" sibTransId="{A3E1029D-6AA2-4DFB-AA9D-81AF178329AA}"/>
    <dgm:cxn modelId="{0ECE30D7-724A-451D-A9A1-C00E81723158}" type="presOf" srcId="{518B091E-7BFE-407F-9DE0-B2E173182990}" destId="{593D5966-F579-4804-B2C0-21504C081815}" srcOrd="0" destOrd="0" presId="urn:microsoft.com/office/officeart/2005/8/layout/hierarchy3"/>
    <dgm:cxn modelId="{C5A9814D-B8A4-4875-B745-55F2B4B43D68}" type="presOf" srcId="{163C637D-B11C-4496-B37E-F8F75D9DB482}" destId="{80AB20E5-EA6F-4D93-B264-BBEBFF157413}" srcOrd="1" destOrd="0" presId="urn:microsoft.com/office/officeart/2005/8/layout/hierarchy3"/>
    <dgm:cxn modelId="{C886350E-E7F3-431B-B454-EA5B5855FDB9}" type="presOf" srcId="{49DDB492-6BDC-4A4B-A366-BAE0647A0A77}" destId="{1AB02EE5-9857-4ED9-AAD4-66106FF4E93A}" srcOrd="0" destOrd="0" presId="urn:microsoft.com/office/officeart/2005/8/layout/hierarchy3"/>
    <dgm:cxn modelId="{6A2AC4E8-B52E-452A-9C6A-DA8647732D37}" type="presOf" srcId="{49DDB492-6BDC-4A4B-A366-BAE0647A0A77}" destId="{30DC9429-CD26-4647-8C79-866360D6EF50}" srcOrd="1" destOrd="0" presId="urn:microsoft.com/office/officeart/2005/8/layout/hierarchy3"/>
    <dgm:cxn modelId="{E018E95B-DDE7-4867-AE16-19F58B28FAA4}" srcId="{49DDB492-6BDC-4A4B-A366-BAE0647A0A77}" destId="{45217207-D77E-482A-A26D-32FFAF9D5F4D}" srcOrd="3" destOrd="0" parTransId="{10C4231D-E9D6-46CF-8815-060C61847EE9}" sibTransId="{F59E92B3-E8CE-4491-976B-03409CE78422}"/>
    <dgm:cxn modelId="{BE80EBB0-9DDA-40B1-BAD2-04D07D3C509F}" srcId="{B5DFF97E-8377-4336-A66A-A9E129376D8B}" destId="{163C637D-B11C-4496-B37E-F8F75D9DB482}" srcOrd="0" destOrd="0" parTransId="{281F08BB-C745-46AB-9513-42BB931B5D48}" sibTransId="{C30B5A1E-E760-42BC-8D59-F179C6AA3DE7}"/>
    <dgm:cxn modelId="{57626A91-6B8F-4576-BE44-07CB8FC58500}" srcId="{49DDB492-6BDC-4A4B-A366-BAE0647A0A77}" destId="{21BEF64C-CFD8-47C0-9577-DF8F487A9DE8}" srcOrd="2" destOrd="0" parTransId="{518B091E-7BFE-407F-9DE0-B2E173182990}" sibTransId="{45F9F264-81A3-4956-9C40-6B8C4D3A27D7}"/>
    <dgm:cxn modelId="{3692470C-CC8C-4183-8283-3FCF5102E475}" type="presOf" srcId="{10C4231D-E9D6-46CF-8815-060C61847EE9}" destId="{85C1BA7C-9E0F-4016-8AAD-6795840146D3}" srcOrd="0" destOrd="0" presId="urn:microsoft.com/office/officeart/2005/8/layout/hierarchy3"/>
    <dgm:cxn modelId="{60FB1199-D575-4BD7-B49B-FBF3C67314A7}" type="presOf" srcId="{B5DFF97E-8377-4336-A66A-A9E129376D8B}" destId="{45EB0016-4E52-4B89-95AB-EC155AB37AD9}" srcOrd="0" destOrd="0" presId="urn:microsoft.com/office/officeart/2005/8/layout/hierarchy3"/>
    <dgm:cxn modelId="{B0673C90-0A2E-4415-9E3B-019EA00856DA}" srcId="{163C637D-B11C-4496-B37E-F8F75D9DB482}" destId="{ECC5FFA7-144B-4B21-B6B2-2E09759ABF7A}" srcOrd="0" destOrd="0" parTransId="{2A2C8BC6-17B8-42A2-8E60-53C265420FCA}" sibTransId="{D528C680-FA11-4EBA-84AF-78E976FBE3F0}"/>
    <dgm:cxn modelId="{26141615-7F7A-4AE9-9FB9-94A3C8000F60}" type="presOf" srcId="{8E9D76B1-2CE3-4A9D-80D8-A8A96D5832BF}" destId="{5C83D50A-86DA-48A3-A2B4-387E33E9F533}" srcOrd="0" destOrd="0" presId="urn:microsoft.com/office/officeart/2005/8/layout/hierarchy3"/>
    <dgm:cxn modelId="{41829E9E-E75D-43B5-90B1-00090BE25E26}" srcId="{163C637D-B11C-4496-B37E-F8F75D9DB482}" destId="{FA88778F-02C9-4F15-A42F-AD8826C9236E}" srcOrd="2" destOrd="0" parTransId="{8E9D76B1-2CE3-4A9D-80D8-A8A96D5832BF}" sibTransId="{C69E6046-3CFB-4E33-A49D-8A266CA6867D}"/>
    <dgm:cxn modelId="{FB7D5F76-F9F1-46C1-9473-AB72D01BC9C8}" type="presOf" srcId="{163C637D-B11C-4496-B37E-F8F75D9DB482}" destId="{976D8751-A3BC-4A3C-9ADE-196EA598617B}" srcOrd="0" destOrd="0" presId="urn:microsoft.com/office/officeart/2005/8/layout/hierarchy3"/>
    <dgm:cxn modelId="{322FEC7F-F9E6-47BF-B908-FEF5919456AA}" srcId="{49DDB492-6BDC-4A4B-A366-BAE0647A0A77}" destId="{E8930D78-2F25-47E0-83B3-14E266172333}" srcOrd="0" destOrd="0" parTransId="{38219960-DA27-4EEE-81BF-D6555F01E4C8}" sibTransId="{2C8DC476-8708-4E98-BD81-AC4351F8EB10}"/>
    <dgm:cxn modelId="{D9D3C8A3-8645-47FB-BA64-5DC0DB12361D}" type="presOf" srcId="{ECC5FFA7-144B-4B21-B6B2-2E09759ABF7A}" destId="{E9C1EFB3-DB6B-41B5-A873-1D8AB4310DE1}" srcOrd="0" destOrd="0" presId="urn:microsoft.com/office/officeart/2005/8/layout/hierarchy3"/>
    <dgm:cxn modelId="{7710FFA6-55DD-4691-B075-B642106D2C7F}" type="presOf" srcId="{2E69CB29-A92F-4E78-9082-E8274DA30136}" destId="{E6470699-C250-4910-A8C8-40E58D7B87BD}" srcOrd="0" destOrd="0" presId="urn:microsoft.com/office/officeart/2005/8/layout/hierarchy3"/>
    <dgm:cxn modelId="{598C52AA-3E49-4343-8C35-A977B4E54236}" type="presOf" srcId="{A90A805A-B4D7-48C2-B801-7D816E7D07D0}" destId="{C2B384F2-E161-4DA3-94F6-38B400A65035}" srcOrd="0" destOrd="0" presId="urn:microsoft.com/office/officeart/2005/8/layout/hierarchy3"/>
    <dgm:cxn modelId="{02BDECE0-D20E-45EE-9F13-DC23263EA75C}" type="presOf" srcId="{2A2C8BC6-17B8-42A2-8E60-53C265420FCA}" destId="{1494096E-99DC-43E1-9E06-E3E72D426C1D}" srcOrd="0" destOrd="0" presId="urn:microsoft.com/office/officeart/2005/8/layout/hierarchy3"/>
    <dgm:cxn modelId="{23A0D86E-49D9-405A-B8E4-F6DA8B4FA3E8}" type="presOf" srcId="{82B59A7B-7EA0-427D-86FB-33DF2654C5E2}" destId="{A2E595C2-6CF1-4389-84EB-B018B45E9664}" srcOrd="0" destOrd="0" presId="urn:microsoft.com/office/officeart/2005/8/layout/hierarchy3"/>
    <dgm:cxn modelId="{1EB8025B-4C7A-4EEF-8429-FF175550EBFF}" type="presOf" srcId="{E8930D78-2F25-47E0-83B3-14E266172333}" destId="{CF2CD6B2-3729-4E3F-A23F-59EA0F435795}" srcOrd="0" destOrd="0" presId="urn:microsoft.com/office/officeart/2005/8/layout/hierarchy3"/>
    <dgm:cxn modelId="{6AC53ACA-A9DB-4BB2-A10A-95CA7F90F31E}" type="presOf" srcId="{F493616F-B3C9-4213-98D8-382CB670CF20}" destId="{91F6DBB9-C6D9-4F73-BA75-C7DE4B75B374}" srcOrd="0" destOrd="0" presId="urn:microsoft.com/office/officeart/2005/8/layout/hierarchy3"/>
    <dgm:cxn modelId="{7280D86E-0E52-453A-9841-C0C1FF054B24}" type="presOf" srcId="{FA88778F-02C9-4F15-A42F-AD8826C9236E}" destId="{CA9FE25E-A266-4B2C-A2A8-B149697E3920}" srcOrd="0" destOrd="0" presId="urn:microsoft.com/office/officeart/2005/8/layout/hierarchy3"/>
    <dgm:cxn modelId="{98B07CE8-7614-4655-8332-059E54131AE1}" type="presOf" srcId="{38219960-DA27-4EEE-81BF-D6555F01E4C8}" destId="{D96DF759-C259-4CB3-8E5B-F7E3F0B4511B}" srcOrd="0" destOrd="0" presId="urn:microsoft.com/office/officeart/2005/8/layout/hierarchy3"/>
    <dgm:cxn modelId="{6D7EBC57-0930-4245-B57E-8A58992A9C2A}" type="presParOf" srcId="{45EB0016-4E52-4B89-95AB-EC155AB37AD9}" destId="{27684D50-C81C-4712-99C7-D78F0FCF1ECA}" srcOrd="0" destOrd="0" presId="urn:microsoft.com/office/officeart/2005/8/layout/hierarchy3"/>
    <dgm:cxn modelId="{0FB730F4-8535-4EB2-AF96-12B7A7659FBC}" type="presParOf" srcId="{27684D50-C81C-4712-99C7-D78F0FCF1ECA}" destId="{18768D89-4CA5-4BF5-A147-3FD43A57999F}" srcOrd="0" destOrd="0" presId="urn:microsoft.com/office/officeart/2005/8/layout/hierarchy3"/>
    <dgm:cxn modelId="{A3B309D6-766E-4027-8D7F-ECA3749C8E13}" type="presParOf" srcId="{18768D89-4CA5-4BF5-A147-3FD43A57999F}" destId="{976D8751-A3BC-4A3C-9ADE-196EA598617B}" srcOrd="0" destOrd="0" presId="urn:microsoft.com/office/officeart/2005/8/layout/hierarchy3"/>
    <dgm:cxn modelId="{371BDD5A-46AD-4F31-A495-B3179F82D282}" type="presParOf" srcId="{18768D89-4CA5-4BF5-A147-3FD43A57999F}" destId="{80AB20E5-EA6F-4D93-B264-BBEBFF157413}" srcOrd="1" destOrd="0" presId="urn:microsoft.com/office/officeart/2005/8/layout/hierarchy3"/>
    <dgm:cxn modelId="{324FD756-6C23-45FE-92BD-F708DD1DE545}" type="presParOf" srcId="{27684D50-C81C-4712-99C7-D78F0FCF1ECA}" destId="{8A63F389-8A16-48F7-BEC6-7B7666962DB8}" srcOrd="1" destOrd="0" presId="urn:microsoft.com/office/officeart/2005/8/layout/hierarchy3"/>
    <dgm:cxn modelId="{D3CC6642-608A-42BA-92B7-BD2B42FAA1F7}" type="presParOf" srcId="{8A63F389-8A16-48F7-BEC6-7B7666962DB8}" destId="{1494096E-99DC-43E1-9E06-E3E72D426C1D}" srcOrd="0" destOrd="0" presId="urn:microsoft.com/office/officeart/2005/8/layout/hierarchy3"/>
    <dgm:cxn modelId="{0C0CA637-4AE4-4569-9624-E2445A18AF3C}" type="presParOf" srcId="{8A63F389-8A16-48F7-BEC6-7B7666962DB8}" destId="{E9C1EFB3-DB6B-41B5-A873-1D8AB4310DE1}" srcOrd="1" destOrd="0" presId="urn:microsoft.com/office/officeart/2005/8/layout/hierarchy3"/>
    <dgm:cxn modelId="{FBF81C6C-803D-488C-A3F5-9A45ADF0203E}" type="presParOf" srcId="{8A63F389-8A16-48F7-BEC6-7B7666962DB8}" destId="{C2B384F2-E161-4DA3-94F6-38B400A65035}" srcOrd="2" destOrd="0" presId="urn:microsoft.com/office/officeart/2005/8/layout/hierarchy3"/>
    <dgm:cxn modelId="{C4EC47E3-2C32-4931-976C-06D385C65C47}" type="presParOf" srcId="{8A63F389-8A16-48F7-BEC6-7B7666962DB8}" destId="{91F6DBB9-C6D9-4F73-BA75-C7DE4B75B374}" srcOrd="3" destOrd="0" presId="urn:microsoft.com/office/officeart/2005/8/layout/hierarchy3"/>
    <dgm:cxn modelId="{56B41B5E-B91F-43CE-9D74-AC1B62B01489}" type="presParOf" srcId="{8A63F389-8A16-48F7-BEC6-7B7666962DB8}" destId="{5C83D50A-86DA-48A3-A2B4-387E33E9F533}" srcOrd="4" destOrd="0" presId="urn:microsoft.com/office/officeart/2005/8/layout/hierarchy3"/>
    <dgm:cxn modelId="{226508C8-278F-4900-A511-292EA6152AEC}" type="presParOf" srcId="{8A63F389-8A16-48F7-BEC6-7B7666962DB8}" destId="{CA9FE25E-A266-4B2C-A2A8-B149697E3920}" srcOrd="5" destOrd="0" presId="urn:microsoft.com/office/officeart/2005/8/layout/hierarchy3"/>
    <dgm:cxn modelId="{3F0FB208-A624-4E43-A4FD-B227BA331EBD}" type="presParOf" srcId="{45EB0016-4E52-4B89-95AB-EC155AB37AD9}" destId="{C9E5D123-29B5-474C-BF44-A303328A0CEA}" srcOrd="1" destOrd="0" presId="urn:microsoft.com/office/officeart/2005/8/layout/hierarchy3"/>
    <dgm:cxn modelId="{51EB5E87-425E-433D-BBF4-9E8489A3B7E5}" type="presParOf" srcId="{C9E5D123-29B5-474C-BF44-A303328A0CEA}" destId="{4A914E66-3DFB-469F-A502-5D5CFC7BB4E1}" srcOrd="0" destOrd="0" presId="urn:microsoft.com/office/officeart/2005/8/layout/hierarchy3"/>
    <dgm:cxn modelId="{6E2C68CC-B7BC-40A4-ABB5-7A97044DE964}" type="presParOf" srcId="{4A914E66-3DFB-469F-A502-5D5CFC7BB4E1}" destId="{1AB02EE5-9857-4ED9-AAD4-66106FF4E93A}" srcOrd="0" destOrd="0" presId="urn:microsoft.com/office/officeart/2005/8/layout/hierarchy3"/>
    <dgm:cxn modelId="{4431BA7F-16B8-4C33-B16F-98BA5EABCB01}" type="presParOf" srcId="{4A914E66-3DFB-469F-A502-5D5CFC7BB4E1}" destId="{30DC9429-CD26-4647-8C79-866360D6EF50}" srcOrd="1" destOrd="0" presId="urn:microsoft.com/office/officeart/2005/8/layout/hierarchy3"/>
    <dgm:cxn modelId="{C6BE37BD-C7D7-4A48-800D-230B221E1732}" type="presParOf" srcId="{C9E5D123-29B5-474C-BF44-A303328A0CEA}" destId="{3B06F026-D990-4FA8-A316-552BFFB07D12}" srcOrd="1" destOrd="0" presId="urn:microsoft.com/office/officeart/2005/8/layout/hierarchy3"/>
    <dgm:cxn modelId="{BBE38548-E12B-4385-8B91-C82CDE0E722A}" type="presParOf" srcId="{3B06F026-D990-4FA8-A316-552BFFB07D12}" destId="{D96DF759-C259-4CB3-8E5B-F7E3F0B4511B}" srcOrd="0" destOrd="0" presId="urn:microsoft.com/office/officeart/2005/8/layout/hierarchy3"/>
    <dgm:cxn modelId="{AEB95D8F-EC1F-4E14-8536-AACCF7E55B2C}" type="presParOf" srcId="{3B06F026-D990-4FA8-A316-552BFFB07D12}" destId="{CF2CD6B2-3729-4E3F-A23F-59EA0F435795}" srcOrd="1" destOrd="0" presId="urn:microsoft.com/office/officeart/2005/8/layout/hierarchy3"/>
    <dgm:cxn modelId="{4FC42173-A2A7-427A-A719-372DB55AA14D}" type="presParOf" srcId="{3B06F026-D990-4FA8-A316-552BFFB07D12}" destId="{A2E595C2-6CF1-4389-84EB-B018B45E9664}" srcOrd="2" destOrd="0" presId="urn:microsoft.com/office/officeart/2005/8/layout/hierarchy3"/>
    <dgm:cxn modelId="{2213C91D-099B-4216-B563-5454ACD66BB4}" type="presParOf" srcId="{3B06F026-D990-4FA8-A316-552BFFB07D12}" destId="{E6470699-C250-4910-A8C8-40E58D7B87BD}" srcOrd="3" destOrd="0" presId="urn:microsoft.com/office/officeart/2005/8/layout/hierarchy3"/>
    <dgm:cxn modelId="{B34CC42C-0F06-41AA-A7BB-C42EDC23EEB4}" type="presParOf" srcId="{3B06F026-D990-4FA8-A316-552BFFB07D12}" destId="{593D5966-F579-4804-B2C0-21504C081815}" srcOrd="4" destOrd="0" presId="urn:microsoft.com/office/officeart/2005/8/layout/hierarchy3"/>
    <dgm:cxn modelId="{56BBB16B-E756-4670-9BAC-FAA35FF13F56}" type="presParOf" srcId="{3B06F026-D990-4FA8-A316-552BFFB07D12}" destId="{6D4921A9-F6DC-4F67-938C-D57DFEEFA265}" srcOrd="5" destOrd="0" presId="urn:microsoft.com/office/officeart/2005/8/layout/hierarchy3"/>
    <dgm:cxn modelId="{75406B88-0EA0-4066-BDC7-48ABBAC8E13B}" type="presParOf" srcId="{3B06F026-D990-4FA8-A316-552BFFB07D12}" destId="{85C1BA7C-9E0F-4016-8AAD-6795840146D3}" srcOrd="6" destOrd="0" presId="urn:microsoft.com/office/officeart/2005/8/layout/hierarchy3"/>
    <dgm:cxn modelId="{AF6DC90E-E55C-4815-88FC-26D4C9BA676C}" type="presParOf" srcId="{3B06F026-D990-4FA8-A316-552BFFB07D12}" destId="{22578F56-554C-4ECF-9959-32B594B8886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F52CA-6645-4C76-871F-23ADD30E350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2FEC1F-A8F7-49E8-AF9C-1C97E12889AB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b="1" i="1" dirty="0" smtClean="0"/>
            <a:t>Паника</a:t>
          </a:r>
          <a:endParaRPr lang="ru-RU" b="1" i="1" dirty="0"/>
        </a:p>
      </dgm:t>
    </dgm:pt>
    <dgm:pt modelId="{AA785476-01BB-46B4-B88E-FBAFCA1A2895}" type="parTrans" cxnId="{94FC805E-7539-4F12-84AE-1C011C3B6960}">
      <dgm:prSet/>
      <dgm:spPr/>
      <dgm:t>
        <a:bodyPr/>
        <a:lstStyle/>
        <a:p>
          <a:endParaRPr lang="ru-RU"/>
        </a:p>
      </dgm:t>
    </dgm:pt>
    <dgm:pt modelId="{14916355-133F-4DD2-BBF0-D943B078CF7B}" type="sibTrans" cxnId="{94FC805E-7539-4F12-84AE-1C011C3B6960}">
      <dgm:prSet/>
      <dgm:spPr/>
      <dgm:t>
        <a:bodyPr/>
        <a:lstStyle/>
        <a:p>
          <a:endParaRPr lang="ru-RU"/>
        </a:p>
      </dgm:t>
    </dgm:pt>
    <dgm:pt modelId="{EFB7AAB8-4BA2-4D0E-A2D5-425233A5B2AE}">
      <dgm:prSet phldrT="[Текст]" custT="1"/>
      <dgm:spPr/>
      <dgm:t>
        <a:bodyPr/>
        <a:lstStyle/>
        <a:p>
          <a:r>
            <a:rPr lang="ru-RU" sz="1800" b="1" dirty="0" smtClean="0"/>
            <a:t>Социально-психологические</a:t>
          </a:r>
        </a:p>
        <a:p>
          <a:r>
            <a:rPr lang="ru-RU" sz="1400" dirty="0" smtClean="0"/>
            <a:t>(отсутствие цели, лидера, сплоченности)</a:t>
          </a:r>
          <a:endParaRPr lang="ru-RU" sz="1400" dirty="0"/>
        </a:p>
      </dgm:t>
    </dgm:pt>
    <dgm:pt modelId="{9E720820-6E68-42BB-8BE0-93FD1EBE5692}" type="parTrans" cxnId="{73D2E703-CC03-4514-B308-D6C3D6E05F83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8030964-9973-4B2A-8958-363B10BF5A41}" type="sibTrans" cxnId="{73D2E703-CC03-4514-B308-D6C3D6E05F83}">
      <dgm:prSet/>
      <dgm:spPr/>
      <dgm:t>
        <a:bodyPr/>
        <a:lstStyle/>
        <a:p>
          <a:endParaRPr lang="ru-RU"/>
        </a:p>
      </dgm:t>
    </dgm:pt>
    <dgm:pt modelId="{6E75FADD-7055-48FD-8EBB-7DE52A6BF811}">
      <dgm:prSet phldrT="[Текст]" custT="1"/>
      <dgm:spPr/>
      <dgm:t>
        <a:bodyPr/>
        <a:lstStyle/>
        <a:p>
          <a:r>
            <a:rPr lang="ru-RU" sz="1800" b="1" dirty="0" smtClean="0"/>
            <a:t>Физиологические</a:t>
          </a:r>
        </a:p>
        <a:p>
          <a:r>
            <a:rPr lang="ru-RU" sz="1400" dirty="0" smtClean="0"/>
            <a:t>(усталость, голод, опьянение. длительная бессонница)</a:t>
          </a:r>
          <a:endParaRPr lang="ru-RU" sz="1400" dirty="0"/>
        </a:p>
      </dgm:t>
    </dgm:pt>
    <dgm:pt modelId="{DB75E3E3-822C-41B7-9B4A-682593F39370}" type="parTrans" cxnId="{748B18A6-793E-4629-B062-E29F1F3972F8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097DAC5D-0CC2-4352-A036-3180D9A61146}" type="sibTrans" cxnId="{748B18A6-793E-4629-B062-E29F1F3972F8}">
      <dgm:prSet/>
      <dgm:spPr/>
      <dgm:t>
        <a:bodyPr/>
        <a:lstStyle/>
        <a:p>
          <a:endParaRPr lang="ru-RU"/>
        </a:p>
      </dgm:t>
    </dgm:pt>
    <dgm:pt modelId="{95EC2919-DADE-4EBD-B78B-01BD2D6D4521}">
      <dgm:prSet phldrT="[Текст]" custT="1"/>
      <dgm:spPr/>
      <dgm:t>
        <a:bodyPr/>
        <a:lstStyle/>
        <a:p>
          <a:r>
            <a:rPr lang="ru-RU" sz="1800" b="1" dirty="0" smtClean="0"/>
            <a:t>Общепсихологические</a:t>
          </a:r>
        </a:p>
        <a:p>
          <a:r>
            <a:rPr lang="ru-RU" sz="1400" dirty="0" smtClean="0"/>
            <a:t>(тревога, страх, недостаток информации)</a:t>
          </a:r>
          <a:endParaRPr lang="ru-RU" sz="1400" dirty="0"/>
        </a:p>
      </dgm:t>
    </dgm:pt>
    <dgm:pt modelId="{9B1B63C6-1E98-4DA6-822E-1FE6A299AAFA}" type="parTrans" cxnId="{482F1E87-EAA7-4653-9502-D0FC71A85E4D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A7A83C2D-A65F-45EC-860A-A14AE294F395}" type="sibTrans" cxnId="{482F1E87-EAA7-4653-9502-D0FC71A85E4D}">
      <dgm:prSet/>
      <dgm:spPr/>
      <dgm:t>
        <a:bodyPr/>
        <a:lstStyle/>
        <a:p>
          <a:endParaRPr lang="ru-RU"/>
        </a:p>
      </dgm:t>
    </dgm:pt>
    <dgm:pt modelId="{734C17AB-AD6F-494C-BA8D-BC9924C439F0}">
      <dgm:prSet phldrT="[Текст]" custT="1"/>
      <dgm:spPr/>
      <dgm:t>
        <a:bodyPr/>
        <a:lstStyle/>
        <a:p>
          <a:r>
            <a:rPr lang="ru-RU" sz="1800" b="1" dirty="0" smtClean="0"/>
            <a:t>Социальные</a:t>
          </a:r>
        </a:p>
        <a:p>
          <a:r>
            <a:rPr lang="ru-RU" sz="1400" dirty="0" smtClean="0"/>
            <a:t>(общая напряженность вызванная экономическими, политическими и др. бедствиями)</a:t>
          </a:r>
          <a:endParaRPr lang="ru-RU" sz="1400" dirty="0"/>
        </a:p>
      </dgm:t>
    </dgm:pt>
    <dgm:pt modelId="{439096AC-2AB9-4D8A-A6D8-112129836EF7}" type="parTrans" cxnId="{5B059E6B-7FA0-434B-93B9-14D382A93EE0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4C3CC89A-A9C9-4949-BBC9-AB165564A7D3}" type="sibTrans" cxnId="{5B059E6B-7FA0-434B-93B9-14D382A93EE0}">
      <dgm:prSet/>
      <dgm:spPr/>
      <dgm:t>
        <a:bodyPr/>
        <a:lstStyle/>
        <a:p>
          <a:endParaRPr lang="ru-RU"/>
        </a:p>
      </dgm:t>
    </dgm:pt>
    <dgm:pt modelId="{0FCFF58F-71DD-49E0-8F17-BA6E4F49438A}" type="pres">
      <dgm:prSet presAssocID="{A63F52CA-6645-4C76-871F-23ADD30E350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D47F51-DB2D-4829-9236-527D9E3C9E66}" type="pres">
      <dgm:prSet presAssocID="{572FEC1F-A8F7-49E8-AF9C-1C97E12889AB}" presName="centerShape" presStyleLbl="node0" presStyleIdx="0" presStyleCnt="1" custScaleX="114824" custScaleY="73020" custLinFactNeighborX="999" custLinFactNeighborY="-2367"/>
      <dgm:spPr/>
      <dgm:t>
        <a:bodyPr/>
        <a:lstStyle/>
        <a:p>
          <a:endParaRPr lang="ru-RU"/>
        </a:p>
      </dgm:t>
    </dgm:pt>
    <dgm:pt modelId="{A0E93B14-B18E-412B-826D-9B75B76D7A9C}" type="pres">
      <dgm:prSet presAssocID="{9E720820-6E68-42BB-8BE0-93FD1EBE5692}" presName="parTrans" presStyleLbl="bgSibTrans2D1" presStyleIdx="0" presStyleCnt="4" custLinFactNeighborX="6506" custLinFactNeighborY="3551"/>
      <dgm:spPr/>
      <dgm:t>
        <a:bodyPr/>
        <a:lstStyle/>
        <a:p>
          <a:endParaRPr lang="ru-RU"/>
        </a:p>
      </dgm:t>
    </dgm:pt>
    <dgm:pt modelId="{00B4AFAE-0944-4E92-8893-D85867379DD4}" type="pres">
      <dgm:prSet presAssocID="{EFB7AAB8-4BA2-4D0E-A2D5-425233A5B2AE}" presName="node" presStyleLbl="node1" presStyleIdx="0" presStyleCnt="4" custScaleX="116348" custRadScaleRad="95347" custRadScaleInc="-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46FD32-333D-418C-BC0E-F952BA073C2F}" type="pres">
      <dgm:prSet presAssocID="{DB75E3E3-822C-41B7-9B4A-682593F39370}" presName="parTrans" presStyleLbl="bgSibTrans2D1" presStyleIdx="1" presStyleCnt="4" custLinFactNeighborX="790" custLinFactNeighborY="17090"/>
      <dgm:spPr/>
      <dgm:t>
        <a:bodyPr/>
        <a:lstStyle/>
        <a:p>
          <a:endParaRPr lang="ru-RU"/>
        </a:p>
      </dgm:t>
    </dgm:pt>
    <dgm:pt modelId="{93C7B2B2-9E1F-4FFC-92F7-73BC5E08AD34}" type="pres">
      <dgm:prSet presAssocID="{6E75FADD-7055-48FD-8EBB-7DE52A6BF811}" presName="node" presStyleLbl="node1" presStyleIdx="1" presStyleCnt="4" custScaleX="122436" custRadScaleRad="101653" custRadScaleInc="-17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47973B-E297-47EA-B02C-A6630144B1DA}" type="pres">
      <dgm:prSet presAssocID="{9B1B63C6-1E98-4DA6-822E-1FE6A299AAFA}" presName="parTrans" presStyleLbl="bgSibTrans2D1" presStyleIdx="2" presStyleCnt="4" custLinFactNeighborX="1050" custLinFactNeighborY="16513"/>
      <dgm:spPr/>
      <dgm:t>
        <a:bodyPr/>
        <a:lstStyle/>
        <a:p>
          <a:endParaRPr lang="ru-RU"/>
        </a:p>
      </dgm:t>
    </dgm:pt>
    <dgm:pt modelId="{57451978-C376-43BB-A38D-A2F6881D4F85}" type="pres">
      <dgm:prSet presAssocID="{95EC2919-DADE-4EBD-B78B-01BD2D6D4521}" presName="node" presStyleLbl="node1" presStyleIdx="2" presStyleCnt="4" custScaleX="149511" custRadScaleRad="100244" custRadScaleInc="19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F4C74-A58E-4525-A61C-1DBFBA1378A9}" type="pres">
      <dgm:prSet presAssocID="{439096AC-2AB9-4D8A-A6D8-112129836EF7}" presName="parTrans" presStyleLbl="bgSibTrans2D1" presStyleIdx="3" presStyleCnt="4" custLinFactNeighborX="-1595" custLinFactNeighborY="36968"/>
      <dgm:spPr/>
      <dgm:t>
        <a:bodyPr/>
        <a:lstStyle/>
        <a:p>
          <a:endParaRPr lang="ru-RU"/>
        </a:p>
      </dgm:t>
    </dgm:pt>
    <dgm:pt modelId="{4FB08187-2DCA-4D39-B228-43C1D34E17B8}" type="pres">
      <dgm:prSet presAssocID="{734C17AB-AD6F-494C-BA8D-BC9924C439F0}" presName="node" presStyleLbl="node1" presStyleIdx="3" presStyleCnt="4" custScaleX="1224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8B18A6-793E-4629-B062-E29F1F3972F8}" srcId="{572FEC1F-A8F7-49E8-AF9C-1C97E12889AB}" destId="{6E75FADD-7055-48FD-8EBB-7DE52A6BF811}" srcOrd="1" destOrd="0" parTransId="{DB75E3E3-822C-41B7-9B4A-682593F39370}" sibTransId="{097DAC5D-0CC2-4352-A036-3180D9A61146}"/>
    <dgm:cxn modelId="{94FC805E-7539-4F12-84AE-1C011C3B6960}" srcId="{A63F52CA-6645-4C76-871F-23ADD30E3508}" destId="{572FEC1F-A8F7-49E8-AF9C-1C97E12889AB}" srcOrd="0" destOrd="0" parTransId="{AA785476-01BB-46B4-B88E-FBAFCA1A2895}" sibTransId="{14916355-133F-4DD2-BBF0-D943B078CF7B}"/>
    <dgm:cxn modelId="{26C9969C-C500-40A8-B685-E4748738663C}" type="presOf" srcId="{95EC2919-DADE-4EBD-B78B-01BD2D6D4521}" destId="{57451978-C376-43BB-A38D-A2F6881D4F85}" srcOrd="0" destOrd="0" presId="urn:microsoft.com/office/officeart/2005/8/layout/radial4"/>
    <dgm:cxn modelId="{E8E39DF3-1D4C-47ED-BD64-E2E125272D23}" type="presOf" srcId="{734C17AB-AD6F-494C-BA8D-BC9924C439F0}" destId="{4FB08187-2DCA-4D39-B228-43C1D34E17B8}" srcOrd="0" destOrd="0" presId="urn:microsoft.com/office/officeart/2005/8/layout/radial4"/>
    <dgm:cxn modelId="{0E24C3A1-FEBE-4497-97F6-46FD6C6B5546}" type="presOf" srcId="{9B1B63C6-1E98-4DA6-822E-1FE6A299AAFA}" destId="{E347973B-E297-47EA-B02C-A6630144B1DA}" srcOrd="0" destOrd="0" presId="urn:microsoft.com/office/officeart/2005/8/layout/radial4"/>
    <dgm:cxn modelId="{4E52C7F0-C09B-4C6E-A47D-8CC3EC0F2BAF}" type="presOf" srcId="{9E720820-6E68-42BB-8BE0-93FD1EBE5692}" destId="{A0E93B14-B18E-412B-826D-9B75B76D7A9C}" srcOrd="0" destOrd="0" presId="urn:microsoft.com/office/officeart/2005/8/layout/radial4"/>
    <dgm:cxn modelId="{73D2E703-CC03-4514-B308-D6C3D6E05F83}" srcId="{572FEC1F-A8F7-49E8-AF9C-1C97E12889AB}" destId="{EFB7AAB8-4BA2-4D0E-A2D5-425233A5B2AE}" srcOrd="0" destOrd="0" parTransId="{9E720820-6E68-42BB-8BE0-93FD1EBE5692}" sibTransId="{B8030964-9973-4B2A-8958-363B10BF5A41}"/>
    <dgm:cxn modelId="{5B059E6B-7FA0-434B-93B9-14D382A93EE0}" srcId="{572FEC1F-A8F7-49E8-AF9C-1C97E12889AB}" destId="{734C17AB-AD6F-494C-BA8D-BC9924C439F0}" srcOrd="3" destOrd="0" parTransId="{439096AC-2AB9-4D8A-A6D8-112129836EF7}" sibTransId="{4C3CC89A-A9C9-4949-BBC9-AB165564A7D3}"/>
    <dgm:cxn modelId="{482F1E87-EAA7-4653-9502-D0FC71A85E4D}" srcId="{572FEC1F-A8F7-49E8-AF9C-1C97E12889AB}" destId="{95EC2919-DADE-4EBD-B78B-01BD2D6D4521}" srcOrd="2" destOrd="0" parTransId="{9B1B63C6-1E98-4DA6-822E-1FE6A299AAFA}" sibTransId="{A7A83C2D-A65F-45EC-860A-A14AE294F395}"/>
    <dgm:cxn modelId="{BC572611-1ACB-4124-9AA1-7FD79FDEB1B9}" type="presOf" srcId="{6E75FADD-7055-48FD-8EBB-7DE52A6BF811}" destId="{93C7B2B2-9E1F-4FFC-92F7-73BC5E08AD34}" srcOrd="0" destOrd="0" presId="urn:microsoft.com/office/officeart/2005/8/layout/radial4"/>
    <dgm:cxn modelId="{765B1BC1-44F4-4DF7-9C17-55B90D202B84}" type="presOf" srcId="{439096AC-2AB9-4D8A-A6D8-112129836EF7}" destId="{D30F4C74-A58E-4525-A61C-1DBFBA1378A9}" srcOrd="0" destOrd="0" presId="urn:microsoft.com/office/officeart/2005/8/layout/radial4"/>
    <dgm:cxn modelId="{48997F25-D121-4A42-AF23-49236E61872E}" type="presOf" srcId="{A63F52CA-6645-4C76-871F-23ADD30E3508}" destId="{0FCFF58F-71DD-49E0-8F17-BA6E4F49438A}" srcOrd="0" destOrd="0" presId="urn:microsoft.com/office/officeart/2005/8/layout/radial4"/>
    <dgm:cxn modelId="{88AE4531-DA72-40A7-A3B4-408D52D94AD6}" type="presOf" srcId="{572FEC1F-A8F7-49E8-AF9C-1C97E12889AB}" destId="{FED47F51-DB2D-4829-9236-527D9E3C9E66}" srcOrd="0" destOrd="0" presId="urn:microsoft.com/office/officeart/2005/8/layout/radial4"/>
    <dgm:cxn modelId="{9A34E28A-D20D-4B21-8264-F65A677EC49C}" type="presOf" srcId="{DB75E3E3-822C-41B7-9B4A-682593F39370}" destId="{3646FD32-333D-418C-BC0E-F952BA073C2F}" srcOrd="0" destOrd="0" presId="urn:microsoft.com/office/officeart/2005/8/layout/radial4"/>
    <dgm:cxn modelId="{43E1EF71-E969-42F0-80E3-AF0A553174C4}" type="presOf" srcId="{EFB7AAB8-4BA2-4D0E-A2D5-425233A5B2AE}" destId="{00B4AFAE-0944-4E92-8893-D85867379DD4}" srcOrd="0" destOrd="0" presId="urn:microsoft.com/office/officeart/2005/8/layout/radial4"/>
    <dgm:cxn modelId="{ABBD85D5-6484-42E1-AFF1-775A581B66CC}" type="presParOf" srcId="{0FCFF58F-71DD-49E0-8F17-BA6E4F49438A}" destId="{FED47F51-DB2D-4829-9236-527D9E3C9E66}" srcOrd="0" destOrd="0" presId="urn:microsoft.com/office/officeart/2005/8/layout/radial4"/>
    <dgm:cxn modelId="{9B8FF4D3-E307-4C40-84D4-8E1C150A5F69}" type="presParOf" srcId="{0FCFF58F-71DD-49E0-8F17-BA6E4F49438A}" destId="{A0E93B14-B18E-412B-826D-9B75B76D7A9C}" srcOrd="1" destOrd="0" presId="urn:microsoft.com/office/officeart/2005/8/layout/radial4"/>
    <dgm:cxn modelId="{835A8EAC-8F7E-4725-88E6-9F4E4A24461E}" type="presParOf" srcId="{0FCFF58F-71DD-49E0-8F17-BA6E4F49438A}" destId="{00B4AFAE-0944-4E92-8893-D85867379DD4}" srcOrd="2" destOrd="0" presId="urn:microsoft.com/office/officeart/2005/8/layout/radial4"/>
    <dgm:cxn modelId="{0284370B-C7B1-40AD-8ECC-2A8F71439FA9}" type="presParOf" srcId="{0FCFF58F-71DD-49E0-8F17-BA6E4F49438A}" destId="{3646FD32-333D-418C-BC0E-F952BA073C2F}" srcOrd="3" destOrd="0" presId="urn:microsoft.com/office/officeart/2005/8/layout/radial4"/>
    <dgm:cxn modelId="{796FC120-E1F7-4D1F-A152-1475DD01561C}" type="presParOf" srcId="{0FCFF58F-71DD-49E0-8F17-BA6E4F49438A}" destId="{93C7B2B2-9E1F-4FFC-92F7-73BC5E08AD34}" srcOrd="4" destOrd="0" presId="urn:microsoft.com/office/officeart/2005/8/layout/radial4"/>
    <dgm:cxn modelId="{8DC206B4-4231-4D41-97AF-423F4F9FCF55}" type="presParOf" srcId="{0FCFF58F-71DD-49E0-8F17-BA6E4F49438A}" destId="{E347973B-E297-47EA-B02C-A6630144B1DA}" srcOrd="5" destOrd="0" presId="urn:microsoft.com/office/officeart/2005/8/layout/radial4"/>
    <dgm:cxn modelId="{CD3531B3-4CDA-4486-A955-B42739D23EDD}" type="presParOf" srcId="{0FCFF58F-71DD-49E0-8F17-BA6E4F49438A}" destId="{57451978-C376-43BB-A38D-A2F6881D4F85}" srcOrd="6" destOrd="0" presId="urn:microsoft.com/office/officeart/2005/8/layout/radial4"/>
    <dgm:cxn modelId="{80DE084F-92F4-4382-8B1E-E826D3B4FD06}" type="presParOf" srcId="{0FCFF58F-71DD-49E0-8F17-BA6E4F49438A}" destId="{D30F4C74-A58E-4525-A61C-1DBFBA1378A9}" srcOrd="7" destOrd="0" presId="urn:microsoft.com/office/officeart/2005/8/layout/radial4"/>
    <dgm:cxn modelId="{136FAE12-4C35-4A1A-B6D4-CD4A56D42438}" type="presParOf" srcId="{0FCFF58F-71DD-49E0-8F17-BA6E4F49438A}" destId="{4FB08187-2DCA-4D39-B228-43C1D34E17B8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D8751-A3BC-4A3C-9ADE-196EA598617B}">
      <dsp:nvSpPr>
        <dsp:cNvPr id="0" name=""/>
        <dsp:cNvSpPr/>
      </dsp:nvSpPr>
      <dsp:spPr>
        <a:xfrm>
          <a:off x="4" y="203084"/>
          <a:ext cx="2523551" cy="1008678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Пассивная</a:t>
          </a:r>
          <a:endParaRPr lang="ru-RU" sz="3300" kern="1200" dirty="0"/>
        </a:p>
      </dsp:txBody>
      <dsp:txXfrm>
        <a:off x="29547" y="232627"/>
        <a:ext cx="2464465" cy="949592"/>
      </dsp:txXfrm>
    </dsp:sp>
    <dsp:sp modelId="{1494096E-99DC-43E1-9E06-E3E72D426C1D}">
      <dsp:nvSpPr>
        <dsp:cNvPr id="0" name=""/>
        <dsp:cNvSpPr/>
      </dsp:nvSpPr>
      <dsp:spPr>
        <a:xfrm>
          <a:off x="252360" y="1211762"/>
          <a:ext cx="233420" cy="7960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6008"/>
              </a:lnTo>
              <a:lnTo>
                <a:pt x="233420" y="796008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1EFB3-DB6B-41B5-A873-1D8AB4310DE1}">
      <dsp:nvSpPr>
        <dsp:cNvPr id="0" name=""/>
        <dsp:cNvSpPr/>
      </dsp:nvSpPr>
      <dsp:spPr>
        <a:xfrm>
          <a:off x="485780" y="1729819"/>
          <a:ext cx="3135520" cy="5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случайная</a:t>
          </a:r>
          <a:endParaRPr lang="ru-RU" sz="2400" b="0" kern="1200" dirty="0"/>
        </a:p>
      </dsp:txBody>
      <dsp:txXfrm>
        <a:off x="502062" y="1746101"/>
        <a:ext cx="3102956" cy="523338"/>
      </dsp:txXfrm>
    </dsp:sp>
    <dsp:sp modelId="{C2B384F2-E161-4DA3-94F6-38B400A65035}">
      <dsp:nvSpPr>
        <dsp:cNvPr id="0" name=""/>
        <dsp:cNvSpPr/>
      </dsp:nvSpPr>
      <dsp:spPr>
        <a:xfrm>
          <a:off x="252360" y="1211762"/>
          <a:ext cx="233420" cy="1482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323"/>
              </a:lnTo>
              <a:lnTo>
                <a:pt x="233420" y="148232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F6DBB9-C6D9-4F73-BA75-C7DE4B75B374}">
      <dsp:nvSpPr>
        <dsp:cNvPr id="0" name=""/>
        <dsp:cNvSpPr/>
      </dsp:nvSpPr>
      <dsp:spPr>
        <a:xfrm>
          <a:off x="485780" y="2416133"/>
          <a:ext cx="3135520" cy="5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конвенциональная</a:t>
          </a:r>
        </a:p>
      </dsp:txBody>
      <dsp:txXfrm>
        <a:off x="502062" y="2432415"/>
        <a:ext cx="3102956" cy="523338"/>
      </dsp:txXfrm>
    </dsp:sp>
    <dsp:sp modelId="{5C83D50A-86DA-48A3-A2B4-387E33E9F533}">
      <dsp:nvSpPr>
        <dsp:cNvPr id="0" name=""/>
        <dsp:cNvSpPr/>
      </dsp:nvSpPr>
      <dsp:spPr>
        <a:xfrm>
          <a:off x="252360" y="1211762"/>
          <a:ext cx="233420" cy="2240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0929"/>
              </a:lnTo>
              <a:lnTo>
                <a:pt x="233420" y="224092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FE25E-A266-4B2C-A2A8-B149697E3920}">
      <dsp:nvSpPr>
        <dsp:cNvPr id="0" name=""/>
        <dsp:cNvSpPr/>
      </dsp:nvSpPr>
      <dsp:spPr>
        <a:xfrm>
          <a:off x="485780" y="3174740"/>
          <a:ext cx="3135520" cy="5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экспрессивная</a:t>
          </a:r>
        </a:p>
      </dsp:txBody>
      <dsp:txXfrm>
        <a:off x="502062" y="3191022"/>
        <a:ext cx="3102956" cy="523338"/>
      </dsp:txXfrm>
    </dsp:sp>
    <dsp:sp modelId="{1AB02EE5-9857-4ED9-AAD4-66106FF4E93A}">
      <dsp:nvSpPr>
        <dsp:cNvPr id="0" name=""/>
        <dsp:cNvSpPr/>
      </dsp:nvSpPr>
      <dsp:spPr>
        <a:xfrm>
          <a:off x="3678032" y="133686"/>
          <a:ext cx="2608481" cy="100867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Активная</a:t>
          </a:r>
          <a:endParaRPr lang="ru-RU" sz="3300" kern="1200" dirty="0"/>
        </a:p>
      </dsp:txBody>
      <dsp:txXfrm>
        <a:off x="3707575" y="163229"/>
        <a:ext cx="2549395" cy="949592"/>
      </dsp:txXfrm>
    </dsp:sp>
    <dsp:sp modelId="{D96DF759-C259-4CB3-8E5B-F7E3F0B4511B}">
      <dsp:nvSpPr>
        <dsp:cNvPr id="0" name=""/>
        <dsp:cNvSpPr/>
      </dsp:nvSpPr>
      <dsp:spPr>
        <a:xfrm>
          <a:off x="3938880" y="1142365"/>
          <a:ext cx="208981" cy="5262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247"/>
              </a:lnTo>
              <a:lnTo>
                <a:pt x="208981" y="526247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2CD6B2-3729-4E3F-A23F-59EA0F435795}">
      <dsp:nvSpPr>
        <dsp:cNvPr id="0" name=""/>
        <dsp:cNvSpPr/>
      </dsp:nvSpPr>
      <dsp:spPr>
        <a:xfrm>
          <a:off x="4147862" y="1390661"/>
          <a:ext cx="3135520" cy="5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агрессивная</a:t>
          </a:r>
          <a:endParaRPr lang="ru-RU" sz="2400" b="0" kern="1200" dirty="0"/>
        </a:p>
      </dsp:txBody>
      <dsp:txXfrm>
        <a:off x="4164144" y="1406943"/>
        <a:ext cx="3102956" cy="523338"/>
      </dsp:txXfrm>
    </dsp:sp>
    <dsp:sp modelId="{A2E595C2-6CF1-4389-84EB-B018B45E9664}">
      <dsp:nvSpPr>
        <dsp:cNvPr id="0" name=""/>
        <dsp:cNvSpPr/>
      </dsp:nvSpPr>
      <dsp:spPr>
        <a:xfrm>
          <a:off x="3938880" y="1142365"/>
          <a:ext cx="208981" cy="1334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319"/>
              </a:lnTo>
              <a:lnTo>
                <a:pt x="208981" y="1334319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70699-C250-4910-A8C8-40E58D7B87BD}">
      <dsp:nvSpPr>
        <dsp:cNvPr id="0" name=""/>
        <dsp:cNvSpPr/>
      </dsp:nvSpPr>
      <dsp:spPr>
        <a:xfrm>
          <a:off x="4147862" y="2198733"/>
          <a:ext cx="3135520" cy="5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паническая</a:t>
          </a:r>
          <a:endParaRPr lang="ru-RU" sz="2400" b="0" kern="1200" dirty="0"/>
        </a:p>
      </dsp:txBody>
      <dsp:txXfrm>
        <a:off x="4164144" y="2215015"/>
        <a:ext cx="3102956" cy="523338"/>
      </dsp:txXfrm>
    </dsp:sp>
    <dsp:sp modelId="{593D5966-F579-4804-B2C0-21504C081815}">
      <dsp:nvSpPr>
        <dsp:cNvPr id="0" name=""/>
        <dsp:cNvSpPr/>
      </dsp:nvSpPr>
      <dsp:spPr>
        <a:xfrm>
          <a:off x="3938880" y="1142365"/>
          <a:ext cx="208981" cy="2142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2391"/>
              </a:lnTo>
              <a:lnTo>
                <a:pt x="208981" y="2142391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921A9-F6DC-4F67-938C-D57DFEEFA265}">
      <dsp:nvSpPr>
        <dsp:cNvPr id="0" name=""/>
        <dsp:cNvSpPr/>
      </dsp:nvSpPr>
      <dsp:spPr>
        <a:xfrm>
          <a:off x="4147862" y="3006805"/>
          <a:ext cx="3135520" cy="5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стяжательная</a:t>
          </a:r>
          <a:endParaRPr lang="ru-RU" sz="2400" b="0" kern="1200" dirty="0"/>
        </a:p>
      </dsp:txBody>
      <dsp:txXfrm>
        <a:off x="4164144" y="3023087"/>
        <a:ext cx="3102956" cy="523338"/>
      </dsp:txXfrm>
    </dsp:sp>
    <dsp:sp modelId="{85C1BA7C-9E0F-4016-8AAD-6795840146D3}">
      <dsp:nvSpPr>
        <dsp:cNvPr id="0" name=""/>
        <dsp:cNvSpPr/>
      </dsp:nvSpPr>
      <dsp:spPr>
        <a:xfrm>
          <a:off x="3938880" y="1142365"/>
          <a:ext cx="208981" cy="2950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0463"/>
              </a:lnTo>
              <a:lnTo>
                <a:pt x="208981" y="2950463"/>
              </a:lnTo>
            </a:path>
          </a:pathLst>
        </a:custGeom>
        <a:noFill/>
        <a:ln w="425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78F56-554C-4ECF-9959-32B594B8886B}">
      <dsp:nvSpPr>
        <dsp:cNvPr id="0" name=""/>
        <dsp:cNvSpPr/>
      </dsp:nvSpPr>
      <dsp:spPr>
        <a:xfrm>
          <a:off x="4147862" y="3814877"/>
          <a:ext cx="3135520" cy="555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экстатическая</a:t>
          </a:r>
          <a:endParaRPr lang="ru-RU" sz="2400" b="0" kern="1200" dirty="0"/>
        </a:p>
      </dsp:txBody>
      <dsp:txXfrm>
        <a:off x="4164144" y="3831159"/>
        <a:ext cx="3102956" cy="523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47F51-DB2D-4829-9236-527D9E3C9E66}">
      <dsp:nvSpPr>
        <dsp:cNvPr id="0" name=""/>
        <dsp:cNvSpPr/>
      </dsp:nvSpPr>
      <dsp:spPr>
        <a:xfrm>
          <a:off x="2928935" y="3500466"/>
          <a:ext cx="2603558" cy="1655680"/>
        </a:xfrm>
        <a:prstGeom prst="ellipse">
          <a:avLst/>
        </a:prstGeom>
        <a:solidFill>
          <a:schemeClr val="accent2">
            <a:lumMod val="7500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i="1" kern="1200" dirty="0" smtClean="0"/>
            <a:t>Паника</a:t>
          </a:r>
          <a:endParaRPr lang="ru-RU" sz="3300" b="1" i="1" kern="1200" dirty="0"/>
        </a:p>
      </dsp:txBody>
      <dsp:txXfrm>
        <a:off x="3310217" y="3742935"/>
        <a:ext cx="1840994" cy="1170742"/>
      </dsp:txXfrm>
    </dsp:sp>
    <dsp:sp modelId="{A0E93B14-B18E-412B-826D-9B75B76D7A9C}">
      <dsp:nvSpPr>
        <dsp:cNvPr id="0" name=""/>
        <dsp:cNvSpPr/>
      </dsp:nvSpPr>
      <dsp:spPr>
        <a:xfrm rot="11477898">
          <a:off x="1278089" y="3589570"/>
          <a:ext cx="1741478" cy="646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4AFAE-0944-4E92-8893-D85867379DD4}">
      <dsp:nvSpPr>
        <dsp:cNvPr id="0" name=""/>
        <dsp:cNvSpPr/>
      </dsp:nvSpPr>
      <dsp:spPr>
        <a:xfrm>
          <a:off x="-71441" y="2857515"/>
          <a:ext cx="2506208" cy="17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Социально-психологические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(отсутствие цели, лидера, сплоченности)</a:t>
          </a:r>
          <a:endParaRPr lang="ru-RU" sz="1400" kern="1200" dirty="0"/>
        </a:p>
      </dsp:txBody>
      <dsp:txXfrm>
        <a:off x="-20969" y="2907987"/>
        <a:ext cx="2405264" cy="1622306"/>
      </dsp:txXfrm>
    </dsp:sp>
    <dsp:sp modelId="{3646FD32-333D-418C-BC0E-F952BA073C2F}">
      <dsp:nvSpPr>
        <dsp:cNvPr id="0" name=""/>
        <dsp:cNvSpPr/>
      </dsp:nvSpPr>
      <dsp:spPr>
        <a:xfrm rot="14088252">
          <a:off x="1953036" y="2382259"/>
          <a:ext cx="2144088" cy="646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C7B2B2-9E1F-4FFC-92F7-73BC5E08AD34}">
      <dsp:nvSpPr>
        <dsp:cNvPr id="0" name=""/>
        <dsp:cNvSpPr/>
      </dsp:nvSpPr>
      <dsp:spPr>
        <a:xfrm>
          <a:off x="1071571" y="857244"/>
          <a:ext cx="2637348" cy="17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Физиологические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(усталость, голод, опьянение. длительная бессонница)</a:t>
          </a:r>
          <a:endParaRPr lang="ru-RU" sz="1400" kern="1200" dirty="0"/>
        </a:p>
      </dsp:txBody>
      <dsp:txXfrm>
        <a:off x="1122043" y="907716"/>
        <a:ext cx="2536404" cy="1622306"/>
      </dsp:txXfrm>
    </dsp:sp>
    <dsp:sp modelId="{E347973B-E297-47EA-B02C-A6630144B1DA}">
      <dsp:nvSpPr>
        <dsp:cNvPr id="0" name=""/>
        <dsp:cNvSpPr/>
      </dsp:nvSpPr>
      <dsp:spPr>
        <a:xfrm rot="18263524">
          <a:off x="4395405" y="2414467"/>
          <a:ext cx="2037233" cy="646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451978-C376-43BB-A38D-A2F6881D4F85}">
      <dsp:nvSpPr>
        <dsp:cNvPr id="0" name=""/>
        <dsp:cNvSpPr/>
      </dsp:nvSpPr>
      <dsp:spPr>
        <a:xfrm>
          <a:off x="4357719" y="928687"/>
          <a:ext cx="3220560" cy="17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Общепсихологические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(тревога, страх, недостаток информации)</a:t>
          </a:r>
          <a:endParaRPr lang="ru-RU" sz="1400" kern="1200" dirty="0"/>
        </a:p>
      </dsp:txBody>
      <dsp:txXfrm>
        <a:off x="4408191" y="979159"/>
        <a:ext cx="3119616" cy="1622306"/>
      </dsp:txXfrm>
    </dsp:sp>
    <dsp:sp modelId="{D30F4C74-A58E-4525-A61C-1DBFBA1378A9}">
      <dsp:nvSpPr>
        <dsp:cNvPr id="0" name=""/>
        <dsp:cNvSpPr/>
      </dsp:nvSpPr>
      <dsp:spPr>
        <a:xfrm rot="20843879">
          <a:off x="5509795" y="3753973"/>
          <a:ext cx="1769972" cy="6462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08187-2DCA-4D39-B228-43C1D34E17B8}">
      <dsp:nvSpPr>
        <dsp:cNvPr id="0" name=""/>
        <dsp:cNvSpPr/>
      </dsp:nvSpPr>
      <dsp:spPr>
        <a:xfrm>
          <a:off x="5968004" y="2783479"/>
          <a:ext cx="2637348" cy="17232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Социальные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(общая напряженность вызванная экономическими, политическими и др. бедствиями)</a:t>
          </a:r>
          <a:endParaRPr lang="ru-RU" sz="1400" kern="1200" dirty="0"/>
        </a:p>
      </dsp:txBody>
      <dsp:txXfrm>
        <a:off x="6018476" y="2833951"/>
        <a:ext cx="2536404" cy="162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2CA740-9B16-4E0E-A37B-25F13C59967A}" type="datetimeFigureOut">
              <a:rPr lang="ru-RU" smtClean="0"/>
              <a:pPr/>
              <a:t>09.04.2016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21223DC-2DBC-4277-B62D-DDF0CA8848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85;&#1103;&#1090;&#1080;&#1103;\&#1058;&#1077;&#1084;&#1099;\&#1058;&#1086;&#1083;&#1087;&#1072;%20+%20&#1089;&#1083;&#1091;&#1093;&#1080;\&#1042;&#1080;&#1076;&#1077;&#1086;\&#1040;&#1075;&#1088;&#1077;&#1089;&#1089;&#1080;&#1074;&#1085;&#1072;&#1103;%20&#1090;&#1086;&#1083;&#1087;&#1072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85;&#1103;&#1090;&#1080;&#1103;\&#1058;&#1077;&#1084;&#1099;\&#1058;&#1086;&#1083;&#1087;&#1072;%20+%20&#1089;&#1083;&#1091;&#1093;&#1080;\&#1042;&#1080;&#1076;&#1077;&#1086;\&#1055;&#1072;&#1085;&#1080;&#1095;&#1077;&#1089;&#1082;&#1072;&#1103;%20&#1090;&#1086;&#1083;&#1087;&#1072;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85;&#1103;&#1090;&#1080;&#1103;\&#1058;&#1077;&#1084;&#1099;\&#1058;&#1086;&#1083;&#1087;&#1072;%20+%20&#1089;&#1083;&#1091;&#1093;&#1080;\&#1042;&#1080;&#1076;&#1077;&#1086;\&#1057;&#1090;&#1103;&#1078;&#1072;&#1090;&#1077;&#1083;&#1100;&#1085;&#1072;&#1103;%20&#1090;&#1086;&#1083;&#1087;&#1072;.wm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85;&#1103;&#1090;&#1080;&#1103;\&#1058;&#1077;&#1084;&#1099;\&#1058;&#1086;&#1083;&#1087;&#1072;%20+%20&#1089;&#1083;&#1091;&#1093;&#1080;\&#1042;&#1080;&#1076;&#1077;&#1086;\&#1101;&#1082;&#1089;&#1090;&#1072;&#1090;&#1080;&#1095;&#1077;&#1089;&#1082;&#1072;&#1103;%20&#1090;&#1086;&#1083;&#1087;&#1072;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85;&#1103;&#1090;&#1080;&#1103;\&#1058;&#1077;&#1084;&#1099;\&#1058;&#1086;&#1083;&#1087;&#1072;%20+%20&#1089;&#1083;&#1091;&#1093;&#1080;\&#1042;&#1080;&#1076;&#1077;&#1086;\&#1057;&#1083;&#1091;&#1095;&#1072;&#1081;&#1085;&#1072;&#1103;%20(&#1084;&#1077;&#1090;&#1088;&#1086;%20&#1074;%20&#1052;&#1086;&#1089;&#1082;&#1074;&#1077;)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85;&#1103;&#1090;&#1080;&#1103;\&#1058;&#1077;&#1084;&#1099;\&#1058;&#1086;&#1083;&#1087;&#1072;%20+%20&#1089;&#1083;&#1091;&#1093;&#1080;\&#1042;&#1080;&#1076;&#1077;&#1086;\&#1050;&#1086;&#1085;&#1074;&#1077;&#1085;&#1094;&#1080;&#1086;&#1085;&#1072;&#1083;&#1100;&#1085;&#1072;&#1103;%20&#1090;&#1086;&#1083;&#1087;&#1072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47;&#1072;&#1085;&#1103;&#1090;&#1080;&#1103;\&#1058;&#1077;&#1084;&#1099;\&#1058;&#1086;&#1083;&#1087;&#1072;%20+%20&#1089;&#1083;&#1091;&#1093;&#1080;\&#1042;&#1080;&#1076;&#1077;&#1086;\&#1069;&#1082;&#1089;&#1087;&#1088;&#1077;&#1089;&#1089;&#1080;&#1074;&#1085;&#1072;&#1103;%20&#1090;&#1086;&#1083;&#1087;&#1072;.wm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Толпа. Принципы психологической работы в толпе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Агрессивная толпа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Агрессивная толп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0232" y="1571625"/>
            <a:ext cx="5710256" cy="4282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Паническая толпа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Паническая толп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1571625"/>
            <a:ext cx="5853132" cy="438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Паническая толпа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	Паническую </a:t>
            </a:r>
            <a:r>
              <a:rPr lang="ru-RU" dirty="0"/>
              <a:t>реакцию можно разделить на: </a:t>
            </a:r>
          </a:p>
          <a:p>
            <a:pPr lvl="0"/>
            <a:r>
              <a:rPr lang="ru-RU" dirty="0"/>
              <a:t>легкую (в случаях, когда задерживается транспорт, при спешке или  внезапном, но не очень сильном сигнале</a:t>
            </a:r>
            <a:r>
              <a:rPr lang="ru-RU" dirty="0" smtClean="0"/>
              <a:t>);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среднюю (характеризуется значительной деформацией сознательных оценок происходящего, снижением критичности, возрастанием страха, подверженностью внешним воздействиям</a:t>
            </a:r>
            <a:r>
              <a:rPr lang="ru-RU" dirty="0" smtClean="0"/>
              <a:t>);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полную (паника с отключением сознания, аффективная, характеризующаяся полной невменяемостью – наступает при чувстве ужасной, смертельной опасности).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239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500042"/>
          <a:ext cx="8397905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041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Стяжательская толпа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тяжательная толп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5918" y="1571612"/>
            <a:ext cx="5781694" cy="4336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Экстатическая толпа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экстатическая толп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43042" y="1643050"/>
            <a:ext cx="5857916" cy="4393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Механизмы образования толпы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42910" y="2428868"/>
            <a:ext cx="3931920" cy="857256"/>
          </a:xfrm>
        </p:spPr>
        <p:txBody>
          <a:bodyPr/>
          <a:lstStyle/>
          <a:p>
            <a:pPr algn="ctr"/>
            <a:r>
              <a:rPr lang="ru-RU" dirty="0" smtClean="0"/>
              <a:t>Слухи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687855" y="2500306"/>
            <a:ext cx="3931920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Эмоциональное кружение</a:t>
            </a:r>
            <a:endParaRPr lang="ru-RU" dirty="0"/>
          </a:p>
        </p:txBody>
      </p:sp>
      <p:pic>
        <p:nvPicPr>
          <p:cNvPr id="8" name="Содержимое 7" descr="slukh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42910" y="3286124"/>
            <a:ext cx="3932238" cy="2784290"/>
          </a:xfrm>
        </p:spPr>
      </p:pic>
      <p:pic>
        <p:nvPicPr>
          <p:cNvPr id="9" name="Содержимое 8" descr="neo50-2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3429000"/>
            <a:ext cx="3726551" cy="2506953"/>
          </a:xfrm>
        </p:spPr>
      </p:pic>
      <p:sp>
        <p:nvSpPr>
          <p:cNvPr id="10" name="Стрелка вниз 9"/>
          <p:cNvSpPr/>
          <p:nvPr/>
        </p:nvSpPr>
        <p:spPr>
          <a:xfrm>
            <a:off x="2428860" y="1571612"/>
            <a:ext cx="100013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15008" y="1571612"/>
            <a:ext cx="1000132" cy="1000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Превращение пассивной толпы в действующую</a:t>
            </a:r>
            <a:endParaRPr lang="ru-RU" dirty="0"/>
          </a:p>
        </p:txBody>
      </p:sp>
      <p:pic>
        <p:nvPicPr>
          <p:cNvPr id="4" name="Содержимое 3" descr="эмоциональное кружение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3932238" cy="3676529"/>
          </a:xfrm>
        </p:spPr>
      </p:pic>
      <p:pic>
        <p:nvPicPr>
          <p:cNvPr id="6" name="Содержимое 5" descr="толп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589030"/>
            <a:ext cx="3932237" cy="249750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1357322"/>
          </a:xfrm>
          <a:scene3d>
            <a:camera prst="orthographicFront"/>
            <a:lightRig rig="threePt" dir="t"/>
          </a:scene3d>
          <a:sp3d>
            <a:bevelT w="19050"/>
            <a:bevelB w="6350" h="8255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Психологические аспекты работы при большом скоплении людей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8143932" cy="3143272"/>
          </a:xfrm>
        </p:spPr>
        <p:txBody>
          <a:bodyPr/>
          <a:lstStyle/>
          <a:p>
            <a:pPr lvl="1">
              <a:buNone/>
            </a:pPr>
            <a:r>
              <a:rPr lang="ru-RU" dirty="0" smtClean="0"/>
              <a:t>		Если толпа трансформировалась в </a:t>
            </a:r>
            <a:r>
              <a:rPr lang="ru-RU" u="sng" dirty="0" smtClean="0"/>
              <a:t>активную</a:t>
            </a:r>
            <a:r>
              <a:rPr lang="ru-RU" dirty="0" smtClean="0"/>
              <a:t>, то работают с ней </a:t>
            </a:r>
            <a:r>
              <a:rPr lang="ru-RU" u="sng" dirty="0" smtClean="0"/>
              <a:t>сотрудники правоохранительных органов</a:t>
            </a:r>
            <a:r>
              <a:rPr lang="ru-RU" dirty="0" smtClean="0"/>
              <a:t>. Задача специалистов экстремального профиля в таком случае – </a:t>
            </a:r>
            <a:r>
              <a:rPr lang="ru-RU" b="1" u="sng" dirty="0" smtClean="0"/>
              <a:t>обеспечить безопасность себе и максимальному количеству людей</a:t>
            </a:r>
            <a:r>
              <a:rPr lang="ru-RU" dirty="0" smtClean="0"/>
              <a:t>, но никак </a:t>
            </a:r>
            <a:r>
              <a:rPr lang="ru-RU" u="sng" dirty="0" smtClean="0"/>
              <a:t>не воздействовать</a:t>
            </a:r>
            <a:r>
              <a:rPr lang="ru-RU" dirty="0" smtClean="0"/>
              <a:t> на активную толпу.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183880" cy="842436"/>
          </a:xfrm>
          <a:scene3d>
            <a:camera prst="orthographicFront"/>
            <a:lightRig rig="threePt" dir="t"/>
          </a:scene3d>
          <a:sp3d>
            <a:bevelT w="19050"/>
            <a:bevelB w="6350" h="82550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Приемы</a:t>
            </a:r>
            <a:r>
              <a:rPr lang="ru-RU" dirty="0"/>
              <a:t>, которые позволяют управлять </a:t>
            </a:r>
            <a:r>
              <a:rPr lang="ru-RU" dirty="0" smtClean="0"/>
              <a:t>активной толпой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72816"/>
            <a:ext cx="8143932" cy="42484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переориентирование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внимания (как только внимание людей в толпе оказывается распределенным между несколькими объектами, сразу же образуются отдельные группы);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объявление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громкоговорителю о том, что скрытыми камерами осуществляется видеосъемка участников толпы;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участникам толпы с названием конкретных фамилий, имен, отчеств, наиболее распространенных в данной местности;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 по локализации действий толпы;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сильного шокового воздействия;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ритма, ритмичной музыки;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изоляция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лидеров толпы  и т.д.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637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715304" cy="1051560"/>
          </a:xfrm>
        </p:spPr>
        <p:txBody>
          <a:bodyPr/>
          <a:lstStyle/>
          <a:p>
            <a:r>
              <a:rPr lang="ru-RU" dirty="0" smtClean="0"/>
              <a:t>Толпа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001056" cy="3429024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ru-RU" sz="3200" dirty="0" smtClean="0"/>
              <a:t>	-	это </a:t>
            </a:r>
            <a:r>
              <a:rPr lang="ru-RU" sz="3200" dirty="0"/>
              <a:t>бесструктурное скопление людей, </a:t>
            </a:r>
            <a:r>
              <a:rPr lang="ru-RU" sz="3200" dirty="0" smtClean="0"/>
              <a:t>лишенных ясно </a:t>
            </a:r>
            <a:r>
              <a:rPr lang="ru-RU" sz="3200" dirty="0"/>
              <a:t>осознаваемой общности целей, но </a:t>
            </a:r>
            <a:r>
              <a:rPr lang="ru-RU" sz="3200" dirty="0" smtClean="0"/>
              <a:t>взаимно связанных </a:t>
            </a:r>
            <a:r>
              <a:rPr lang="ru-RU" sz="3200" dirty="0"/>
              <a:t>сходством эмоционального </a:t>
            </a:r>
            <a:r>
              <a:rPr lang="ru-RU" sz="3200" dirty="0" smtClean="0"/>
              <a:t>состояния и </a:t>
            </a:r>
            <a:r>
              <a:rPr lang="ru-RU" sz="3200" dirty="0"/>
              <a:t>общим объектом внимания.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33400"/>
            <a:ext cx="8153426" cy="914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Безопасное поведение в толпе</a:t>
            </a:r>
            <a:endParaRPr lang="ru-RU" sz="32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3714744" y="1643050"/>
            <a:ext cx="4795903" cy="442915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1800" dirty="0" smtClean="0"/>
              <a:t> Не приближайтесь к агрессивно настроенным лицам и группам лиц</a:t>
            </a:r>
          </a:p>
          <a:p>
            <a:pPr>
              <a:buFont typeface="Wingdings" pitchFamily="2" charset="2"/>
              <a:buChar char="q"/>
            </a:pPr>
            <a:endParaRPr lang="ru-RU" sz="1800" dirty="0" smtClean="0"/>
          </a:p>
          <a:p>
            <a:pPr lvl="0">
              <a:buFont typeface="Wingdings" pitchFamily="2" charset="2"/>
              <a:buChar char="q"/>
            </a:pPr>
            <a:r>
              <a:rPr lang="ru-RU" sz="1800" dirty="0" smtClean="0"/>
              <a:t> Если Вы выходите из толпы с ребенком – возьмите его на руки.</a:t>
            </a:r>
          </a:p>
          <a:p>
            <a:pPr lvl="0">
              <a:buFont typeface="Wingdings" pitchFamily="2" charset="2"/>
              <a:buChar char="q"/>
            </a:pPr>
            <a:endParaRPr lang="ru-RU" sz="1800" dirty="0" smtClean="0"/>
          </a:p>
          <a:p>
            <a:pPr lvl="0">
              <a:buFont typeface="Wingdings" pitchFamily="2" charset="2"/>
              <a:buChar char="q"/>
            </a:pPr>
            <a:r>
              <a:rPr lang="ru-RU" sz="1800" dirty="0" smtClean="0"/>
              <a:t> Если у людей, выходящих с Вами, негативно изменяется состояние можно использовать директивные указания или юмор.</a:t>
            </a:r>
          </a:p>
          <a:p>
            <a:pPr lvl="0">
              <a:buFont typeface="Wingdings" pitchFamily="2" charset="2"/>
              <a:buChar char="q"/>
            </a:pPr>
            <a:endParaRPr lang="ru-RU" sz="1800" dirty="0" smtClean="0"/>
          </a:p>
          <a:p>
            <a:pPr lvl="0">
              <a:buFont typeface="Wingdings" pitchFamily="2" charset="2"/>
              <a:buChar char="q"/>
            </a:pPr>
            <a:r>
              <a:rPr lang="ru-RU" sz="1800" dirty="0" smtClean="0"/>
              <a:t> Лучшее средство противостоять эмоциональному кружению – четко следовать Вашей цели: выйти из толпы и по возможности вывести с собой других людей.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pic>
        <p:nvPicPr>
          <p:cNvPr id="5" name="Содержимое 4" descr="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43050"/>
            <a:ext cx="2643206" cy="145376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143248"/>
            <a:ext cx="2643206" cy="15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14884"/>
            <a:ext cx="2643206" cy="161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214446"/>
          </a:xfrm>
        </p:spPr>
        <p:txBody>
          <a:bodyPr>
            <a:normAutofit/>
          </a:bodyPr>
          <a:lstStyle/>
          <a:p>
            <a:r>
              <a:rPr lang="ru-RU" dirty="0" smtClean="0"/>
              <a:t>Профилактика образования толпы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8572528" cy="4572032"/>
          </a:xfrm>
        </p:spPr>
        <p:txBody>
          <a:bodyPr>
            <a:normAutofit/>
          </a:bodyPr>
          <a:lstStyle/>
          <a:p>
            <a:pPr marL="804672" lvl="1" indent="-457200">
              <a:buFont typeface="Wingdings" pitchFamily="2" charset="2"/>
              <a:buChar char="q"/>
            </a:pPr>
            <a:r>
              <a:rPr lang="ru-RU" dirty="0" smtClean="0"/>
              <a:t>Организованная информационно-разъяснительная работа</a:t>
            </a:r>
          </a:p>
          <a:p>
            <a:pPr marL="804672" lvl="1" indent="-457200">
              <a:buFont typeface="Wingdings" pitchFamily="2" charset="2"/>
              <a:buChar char="q"/>
            </a:pPr>
            <a:r>
              <a:rPr lang="ru-RU" dirty="0" smtClean="0"/>
              <a:t>Вовлечение людей в активные действия</a:t>
            </a:r>
          </a:p>
          <a:p>
            <a:pPr marL="804672" lvl="1" indent="-457200" algn="just">
              <a:buFont typeface="Wingdings" pitchFamily="2" charset="2"/>
              <a:buChar char="q"/>
            </a:pPr>
            <a:r>
              <a:rPr lang="ru-RU" dirty="0" smtClean="0"/>
              <a:t>Оперативная изоляция пострадавших с ОСР, характеризующимися эффектом эмоционального заражения</a:t>
            </a:r>
          </a:p>
          <a:p>
            <a:pPr marL="804672" lvl="1" indent="-457200" algn="just">
              <a:buFont typeface="Wingdings" pitchFamily="2" charset="2"/>
              <a:buChar char="q"/>
            </a:pPr>
            <a:r>
              <a:rPr lang="ru-RU" dirty="0" smtClean="0"/>
              <a:t>Четкого управления, постоянного контакта руководителей со специалистами, участвующими в ликвидации последствий ЧС. </a:t>
            </a:r>
          </a:p>
          <a:p>
            <a:pPr marL="804672" lvl="1" indent="-457200">
              <a:buFont typeface="Wingdings" pitchFamily="2" charset="2"/>
              <a:buChar char="q"/>
            </a:pPr>
            <a:endParaRPr lang="ru-RU" dirty="0" smtClean="0"/>
          </a:p>
          <a:p>
            <a:pPr marL="804672" lvl="1" indent="-457200">
              <a:buFont typeface="Wingdings" pitchFamily="2" charset="2"/>
              <a:buChar char="q"/>
            </a:pPr>
            <a:endParaRPr lang="ru-RU" dirty="0" smtClean="0"/>
          </a:p>
          <a:p>
            <a:pPr marL="804672" lvl="1" indent="-457200">
              <a:buFont typeface="Wingdings" pitchFamily="2" charset="2"/>
              <a:buChar char="q"/>
            </a:pPr>
            <a:endParaRPr lang="ru-RU" dirty="0" smtClean="0"/>
          </a:p>
          <a:p>
            <a:pPr marL="804672" lvl="1" indent="-457200"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183880" cy="3143272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ru-RU" sz="3600" b="1" dirty="0" smtClean="0"/>
              <a:t>Спасибо за внимание!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поведения и состояния человека в толпе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183880" cy="421484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1. снижение межличностного общения на вербальном уровне;</a:t>
            </a:r>
          </a:p>
          <a:p>
            <a:pPr>
              <a:buNone/>
            </a:pPr>
            <a:r>
              <a:rPr lang="ru-RU" sz="2400" dirty="0" smtClean="0"/>
              <a:t>2. бесцельная физическая активность;</a:t>
            </a:r>
          </a:p>
          <a:p>
            <a:pPr>
              <a:buNone/>
            </a:pPr>
            <a:r>
              <a:rPr lang="ru-RU" sz="2400" dirty="0" smtClean="0"/>
              <a:t>3. подражание движениям и поведению активных участников толпы;</a:t>
            </a:r>
          </a:p>
          <a:p>
            <a:pPr>
              <a:buNone/>
            </a:pPr>
            <a:r>
              <a:rPr lang="ru-RU" sz="2400" dirty="0" smtClean="0"/>
              <a:t>4. высокая восприимчивость к импульсам изнутри толпы;</a:t>
            </a:r>
          </a:p>
          <a:p>
            <a:pPr>
              <a:buNone/>
            </a:pPr>
            <a:r>
              <a:rPr lang="ru-RU" sz="2400" dirty="0" smtClean="0"/>
              <a:t>5. эмоциональное возбуждение или частая смена эмоций;</a:t>
            </a:r>
          </a:p>
          <a:p>
            <a:pPr>
              <a:buNone/>
            </a:pPr>
            <a:r>
              <a:rPr lang="ru-RU" sz="2400" dirty="0" smtClean="0"/>
              <a:t>6. снижение способности критично оценивать окружающее и собственное поведение.</a:t>
            </a:r>
          </a:p>
          <a:p>
            <a:pPr lvl="1">
              <a:buNone/>
            </a:pPr>
            <a:endParaRPr lang="ru-RU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/>
              <a:t>Виды толпы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42976" y="1643050"/>
          <a:ext cx="728667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7687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толпы - пассивная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68760"/>
            <a:ext cx="8183880" cy="473200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Случайная толпа- </a:t>
            </a:r>
            <a:r>
              <a:rPr lang="ru-RU" sz="2000" dirty="0" smtClean="0"/>
              <a:t>неорганизованная </a:t>
            </a:r>
            <a:r>
              <a:rPr lang="ru-RU" sz="2000" dirty="0"/>
              <a:t>общность людей, возникающая в связи с каким-либо неожиданным событием, например дорожно-транспортным происшествием, пожаром, дракой и </a:t>
            </a:r>
            <a:r>
              <a:rPr lang="ru-RU" sz="2000" dirty="0" smtClean="0"/>
              <a:t>т.д.</a:t>
            </a:r>
          </a:p>
          <a:p>
            <a:r>
              <a:rPr lang="ru-RU" sz="2000" b="1" dirty="0" smtClean="0"/>
              <a:t>Конвенциональная толпа </a:t>
            </a:r>
            <a:r>
              <a:rPr lang="ru-RU" sz="2000" dirty="0" smtClean="0"/>
              <a:t>- </a:t>
            </a:r>
            <a:r>
              <a:rPr lang="ru-RU" sz="2000" dirty="0"/>
              <a:t>поведение </a:t>
            </a:r>
            <a:r>
              <a:rPr lang="ru-RU" sz="2000" dirty="0" smtClean="0"/>
              <a:t>толпы основывается </a:t>
            </a:r>
            <a:r>
              <a:rPr lang="ru-RU" sz="2000" dirty="0"/>
              <a:t>на явных или подразумеваемых нормах и правилах поведения – </a:t>
            </a:r>
            <a:r>
              <a:rPr lang="ru-RU" sz="2000" dirty="0" smtClean="0"/>
              <a:t>конвенциях (митинг, политическая демонстрация, спортивное состязание, концерт </a:t>
            </a:r>
            <a:r>
              <a:rPr lang="ru-RU" sz="2000" dirty="0"/>
              <a:t>и т.д. </a:t>
            </a:r>
            <a:endParaRPr lang="ru-RU" sz="2000" dirty="0" smtClean="0"/>
          </a:p>
          <a:p>
            <a:r>
              <a:rPr lang="ru-RU" sz="2000" b="1" dirty="0" smtClean="0"/>
              <a:t>Экспрессивной толпой </a:t>
            </a:r>
            <a:r>
              <a:rPr lang="ru-RU" sz="2000" dirty="0" smtClean="0"/>
              <a:t>называется общность </a:t>
            </a:r>
            <a:r>
              <a:rPr lang="ru-RU" sz="2000" dirty="0"/>
              <a:t>людей, отличающаяся особой силой массового проявления эмоций и чувств (любви, радости, грусти, печали, горя, негодования, гнева, ненависти и т.д.), </a:t>
            </a:r>
            <a:r>
              <a:rPr lang="ru-RU" sz="2000" dirty="0" smtClean="0"/>
              <a:t>называется.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6967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7687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Виды толпы - активная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268760"/>
            <a:ext cx="8183880" cy="4732008"/>
          </a:xfrm>
        </p:spPr>
        <p:txBody>
          <a:bodyPr>
            <a:noAutofit/>
          </a:bodyPr>
          <a:lstStyle/>
          <a:p>
            <a:r>
              <a:rPr lang="ru-RU" sz="2000" b="1" dirty="0"/>
              <a:t>Агрессивной</a:t>
            </a:r>
            <a:r>
              <a:rPr lang="ru-RU" sz="2000" dirty="0"/>
              <a:t> толпой называется скопление людей, стремящихся к уничтожению, разрушению и даже убийству</a:t>
            </a:r>
            <a:r>
              <a:rPr lang="ru-RU" sz="2000" dirty="0" smtClean="0"/>
              <a:t>. </a:t>
            </a:r>
          </a:p>
          <a:p>
            <a:r>
              <a:rPr lang="ru-RU" sz="2000" b="1" dirty="0"/>
              <a:t>П</a:t>
            </a:r>
            <a:r>
              <a:rPr lang="ru-RU" sz="2000" b="1" dirty="0" smtClean="0"/>
              <a:t>аническая </a:t>
            </a:r>
            <a:r>
              <a:rPr lang="ru-RU" sz="2000" b="1" dirty="0"/>
              <a:t>толпа</a:t>
            </a:r>
            <a:r>
              <a:rPr lang="ru-RU" sz="2000" b="1" i="1" dirty="0"/>
              <a:t> </a:t>
            </a:r>
            <a:r>
              <a:rPr lang="ru-RU" sz="2000" dirty="0"/>
              <a:t>– скопление людей, охваченных чувством страха, стремлением избежать некой воображаемой или реальной опасности</a:t>
            </a:r>
            <a:r>
              <a:rPr lang="ru-RU" sz="2000" dirty="0" smtClean="0"/>
              <a:t>.</a:t>
            </a:r>
          </a:p>
          <a:p>
            <a:r>
              <a:rPr lang="ru-RU" sz="2000" b="1" dirty="0"/>
              <a:t>Стяжательская </a:t>
            </a:r>
            <a:r>
              <a:rPr lang="ru-RU" sz="2000" b="1" dirty="0" smtClean="0"/>
              <a:t>толпа – </a:t>
            </a:r>
            <a:r>
              <a:rPr lang="ru-RU" sz="2000" dirty="0"/>
              <a:t>скопление людей, находящихся в непосредственном и неупорядоченном конфликте между собой из-за обладания теми или иными </a:t>
            </a:r>
            <a:r>
              <a:rPr lang="ru-RU" sz="2000" dirty="0" smtClean="0"/>
              <a:t>ценностями или ресурсами. </a:t>
            </a:r>
            <a:endParaRPr lang="ru-RU" sz="2000" dirty="0"/>
          </a:p>
          <a:p>
            <a:r>
              <a:rPr lang="ru-RU" sz="2000" b="1" dirty="0"/>
              <a:t>Экстатическая толпа</a:t>
            </a:r>
            <a:r>
              <a:rPr lang="ru-RU" sz="2000" i="1" dirty="0"/>
              <a:t> </a:t>
            </a:r>
            <a:r>
              <a:rPr lang="ru-RU" sz="2000" dirty="0"/>
              <a:t>– вид толпы, в которой люди, ее образующие, доводят себя до исступления в совместных молитвенных, ритуальных или иных действиях.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43692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Случайная толпа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Случайная (метро в Москве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785926"/>
            <a:ext cx="8215370" cy="4621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Конвенциональная  толпа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Конвенциональная толп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1571612"/>
            <a:ext cx="6286544" cy="47149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Экспрессивная толпа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Экспрессивная толп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480" y="1571612"/>
            <a:ext cx="5853132" cy="4389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613</TotalTime>
  <Words>532</Words>
  <Application>Microsoft Office PowerPoint</Application>
  <PresentationFormat>Экран (4:3)</PresentationFormat>
  <Paragraphs>85</Paragraphs>
  <Slides>22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Толпа. Принципы психологической работы в толпе</vt:lpstr>
      <vt:lpstr>Толпа</vt:lpstr>
      <vt:lpstr>Особенности поведения и состояния человека в толпе</vt:lpstr>
      <vt:lpstr>Виды толпы </vt:lpstr>
      <vt:lpstr>Виды толпы - пассивная</vt:lpstr>
      <vt:lpstr>Виды толпы - активная</vt:lpstr>
      <vt:lpstr>Случайная толпа</vt:lpstr>
      <vt:lpstr>Конвенциональная  толпа</vt:lpstr>
      <vt:lpstr>Экспрессивная толпа</vt:lpstr>
      <vt:lpstr>Агрессивная толпа</vt:lpstr>
      <vt:lpstr>Паническая толпа</vt:lpstr>
      <vt:lpstr>Паническая толпа</vt:lpstr>
      <vt:lpstr>Презентация PowerPoint</vt:lpstr>
      <vt:lpstr>Стяжательская толпа</vt:lpstr>
      <vt:lpstr>Экстатическая толпа</vt:lpstr>
      <vt:lpstr>Механизмы образования толпы</vt:lpstr>
      <vt:lpstr>Превращение пассивной толпы в действующую</vt:lpstr>
      <vt:lpstr>Психологические аспекты работы при большом скоплении людей</vt:lpstr>
      <vt:lpstr>Приемы, которые позволяют управлять активной толпой</vt:lpstr>
      <vt:lpstr>Безопасное поведение в толпе</vt:lpstr>
      <vt:lpstr>Профилактика образования толпы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Толпа. Принципы психологической работы в толпе</dc:title>
  <dc:creator>Людмила</dc:creator>
  <cp:lastModifiedBy>Prepodavatel</cp:lastModifiedBy>
  <cp:revision>59</cp:revision>
  <dcterms:created xsi:type="dcterms:W3CDTF">2015-05-13T12:41:39Z</dcterms:created>
  <dcterms:modified xsi:type="dcterms:W3CDTF">2016-04-09T06:20:33Z</dcterms:modified>
</cp:coreProperties>
</file>