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7588"/>
  <p:notesSz cx="6858000" cy="9658350"/>
  <p:defaultTextStyle>
    <a:defPPr>
      <a:defRPr lang="en-GB"/>
    </a:defPPr>
    <a:lvl1pPr algn="l" defTabSz="71913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71913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71913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71913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71913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21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DEF9F0C1-FC8F-4B1D-8438-D88E8CFC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6583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63869662-3A50-4A1F-94F7-E8E55A2B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54A7A0-6EFD-4D99-984D-0DAFF7EE02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177C6B8-6802-4FB3-A121-DA9EABCBFB7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74875" y="723900"/>
            <a:ext cx="2506663" cy="36210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F18B3AD-74E4-425A-9E23-A3E5E35AEFB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87875"/>
            <a:ext cx="5484813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BCE631B8-33F8-4B1D-9410-05EF8A14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74163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992B0B3-7E14-48A5-A084-2232E4E81C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174163"/>
            <a:ext cx="29702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97B14739-FF86-4B0A-B4B9-7D2379BB2F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FC0C6E-D580-4E99-94ED-6DC6C495D2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6C5D71-D4DD-44CD-A5D1-E6012B66DE2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A8D5037B-7CE8-4F25-9AB7-84B34D9B9BA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C858D8E-0AC7-45E7-979B-A69B7C2677E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C89879-E450-40CF-97A5-1905F33D9E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5723F5-33A8-4680-AD65-4D73BD6607D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4EA5C773-8D0D-44BC-9CAC-4A2C0A4BB28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40A6C5C-E4CA-4037-8E10-86178C1CC8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861359-72D1-41FD-BFED-78CA657223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AECB9-5098-4FAC-876F-93EAFF300FD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AD7DE5C3-80D7-4C85-BA58-3AD1E4B56C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1356A1C-CAFD-4503-ACE4-E6FB076BD4A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EB348E-CDDD-4E6A-9CDF-DF36230DEC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4FF659-2AA0-4071-9D6D-3FDDA3D2FE2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9382F103-D729-404F-9545-3A173B153F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33E5DF5-4A12-469D-978A-85CB92E323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493ED4-F84B-4221-A63D-C106EB1233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9C5E3-6FE6-4452-8586-D85551B07EF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0C545A69-E304-4719-879D-67156FFBFCB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90C58C9-323E-4904-8572-EFF932FDB9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957136CB-50BA-42FD-8718-55DEDF89AE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8579E-815C-444F-A7C7-E2D6BF105D6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18061198-EEC7-4670-892F-4A00F0C2C76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DE1264D-3E08-49D3-8815-5A38495679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895EA04-B7AD-454B-A137-6787ADAA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9174163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3AFD2E41-7D9B-475C-B14C-DB3EDAC7BF6A}" type="slidenum">
              <a:rPr lang="ru-RU" altLang="ru-RU" sz="1200"/>
              <a:pPr algn="r">
                <a:buClrTx/>
                <a:buFontTx/>
                <a:buNone/>
              </a:pPr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22A7A2-E9D7-4D23-ADA5-2A575EA3D5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80700C-F19C-4E00-AFBA-3D1300848D8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A8CA9A6D-884B-48D2-9670-990B6194E3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75" y="723900"/>
            <a:ext cx="2508250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2FCF7DC-D4FA-4C0E-ACB2-5C4E2CBE194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E28CC-0C36-4CDF-9FF6-4DC62488D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A011D0-09EC-489E-852C-07092FB9E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3825"/>
            <a:ext cx="5143500" cy="23923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BB4A29-469F-4D1F-ACC7-1E0033B185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3A983C-B6A1-4548-936F-1E80762C2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78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31BBF-DC06-4C13-B9D1-573D0CDA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0985F-28FF-4D9B-ABD6-F4F82ED8C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FCE02-34DF-4EA1-A572-2B33FE7A20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7A1141-0252-486F-A22A-B3A95DD42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8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E13560-D0B7-499B-9B0E-A7F7CF15C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5738" cy="79232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2C6FC-2D4F-4392-A1D6-2828273F5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32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6C8B6C-B238-44B6-BE2C-7A962B77E6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E0164F-3355-4F76-9F5D-A1476CF0A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8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E40C-C2CD-41DA-B98D-B42A5C35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8B1B0-FEE8-4575-B889-30AD3B6B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8A34FE-8936-4C00-A0CC-27B3048F27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66882B-AFA4-4C1A-8674-AB32EC30EE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76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95CF8-6334-410E-8420-D8F8A943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21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9FF278-44F1-4FE1-8930-86EEFEAA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30988"/>
            <a:ext cx="5915025" cy="21669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D60C51-D52F-4851-B929-1B0795F24A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2FB914-3A63-44CE-8CBE-8661678620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5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E2294-8234-44C5-8763-BF6C9F3A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22B9A-CC07-461D-96A3-639D75AFA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6863" cy="5942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EF544F-13E3-4E00-BCDD-8F3EB98F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3613" y="2862263"/>
            <a:ext cx="2838450" cy="5942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95199-B142-4571-9BB9-B5E3D472FD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583E3A-8716-4B27-B26C-BB4393E8A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00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8A27-43BB-42EC-A3F4-9C55A936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61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5B6AD-B508-4999-84BA-D765D824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90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79BD4C-736C-4D41-AD83-F46B3E30E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9500"/>
            <a:ext cx="2900363" cy="532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1E3509-0C68-4C53-A166-EDD36D37C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90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43133A-9162-4261-95F9-E8215FD5F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9500"/>
            <a:ext cx="2916237" cy="532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481EBB-0B15-40B0-BA2E-C164FC13AD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FFF983-3BC1-4CF5-B9DD-126300DB7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55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0CE87-E899-4A7F-8BB8-9F5E181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AAABC5-1E8B-4551-87A0-0D3D487300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A2C1AA-28FC-4B25-B7A0-2E8C98681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0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311B71-2DE6-4D93-8E41-BCF9EEC928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AE2384-0110-4327-B0BD-EACAC2A655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2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897D0-F765-44B0-A113-7BA10B95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E51EF-9565-4881-895D-24AAF56A4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7163"/>
            <a:ext cx="3471862" cy="7040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8BC58-CC13-4C19-A012-42F8540D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7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7AE803-1C99-47AA-BD51-6FAECE772B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53CEC8-6FA7-45FC-97EE-5ABF52A33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6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1D8EA-C443-4C41-A1FA-879CFE79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BF68D-5808-4B1A-8E95-3362EF48E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7163"/>
            <a:ext cx="3471862" cy="7040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526F9D-CCEA-46E7-BD52-10AFB93DE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7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2DE66E-3C2D-431A-9633-29229BAF0C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6CA4B5-099F-469F-8225-554D46D26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98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7851B40-3A6A-4CCD-9D84-2D6A0DC4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771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C9A0109-9F21-478E-9081-8F8CCFC92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7713" cy="59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B305D848-AA51-40C0-B20E-43B95483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24D5998-1580-4781-946E-99F4B51C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C679D7-9241-4B18-A43C-52901B79B1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9024938"/>
            <a:ext cx="14271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51A27B21-C19F-4AA3-A461-685EE3C97F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2pPr>
      <a:lvl3pPr marL="11430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3pPr>
      <a:lvl4pPr marL="16002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4pPr>
      <a:lvl5pPr marL="20574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5pPr>
      <a:lvl6pPr marL="25146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6pPr>
      <a:lvl7pPr marL="29718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7pPr>
      <a:lvl8pPr marL="34290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8pPr>
      <a:lvl9pPr marL="38862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SimSun" panose="02010600030101010101" pitchFamily="2" charset="-122"/>
        </a:defRPr>
      </a:lvl9pPr>
    </p:titleStyle>
    <p:bodyStyle>
      <a:lvl1pPr marL="342900" indent="-342900" algn="l" defTabSz="71913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719138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71913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7191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71913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B059947E-5BDE-4ECF-93FF-C612B011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FF3300"/>
                </a:solidFill>
                <a:latin typeface="Arial" panose="020B0604020202020204" pitchFamily="34" charset="0"/>
              </a:rPr>
              <a:t>Рабочая проверка</a:t>
            </a:r>
            <a:br>
              <a:rPr lang="ru-RU" altLang="ru-RU" sz="4800" b="1" i="1">
                <a:solidFill>
                  <a:srgbClr val="FF3300"/>
                </a:solidFill>
                <a:latin typeface="Arial" panose="020B0604020202020204" pitchFamily="34" charset="0"/>
              </a:rPr>
            </a:br>
            <a:br>
              <a:rPr lang="ru-RU" altLang="ru-RU" sz="4800" b="1" i="1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ru-RU" altLang="ru-RU" sz="4800" b="1" i="1">
                <a:solidFill>
                  <a:srgbClr val="FF3300"/>
                </a:solidFill>
                <a:latin typeface="Arial" panose="020B0604020202020204" pitchFamily="34" charset="0"/>
              </a:rPr>
              <a:t>ДАСВ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8E3E32-7740-4FD3-A432-1A17D286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903663"/>
            <a:ext cx="63436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186D503C-188A-4F5C-8064-96BF3F7B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68580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11739E68-CFDE-42B7-AA2F-E29553E7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6886575" cy="776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AFC95E0C-3ED6-4D9C-A259-7FD049DC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8"/>
            <a:ext cx="685800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94A12C27-7CDF-4B3D-BF7E-441D769E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31800"/>
            <a:ext cx="6845300" cy="79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C7DD2A88-9F43-4B67-B5C5-1B3D9FEF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6888163" cy="74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d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C5DDD5DE-61C7-48FA-9080-67962E5B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8"/>
            <a:ext cx="68580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</Words>
  <Application>Microsoft Office PowerPoint</Application>
  <PresentationFormat>Произвольный</PresentationFormat>
  <Paragraphs>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Times New Roman</vt:lpstr>
      <vt:lpstr>SimSun</vt:lpstr>
      <vt:lpstr>Arial Unicode MS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Александр В. Мироненко</dc:creator>
  <cp:lastModifiedBy>Станислав Богомолов</cp:lastModifiedBy>
  <cp:revision>11</cp:revision>
  <cp:lastPrinted>2000-11-16T09:24:12Z</cp:lastPrinted>
  <dcterms:created xsi:type="dcterms:W3CDTF">2000-11-16T08:24:46Z</dcterms:created>
  <dcterms:modified xsi:type="dcterms:W3CDTF">2020-04-19T11:19:23Z</dcterms:modified>
</cp:coreProperties>
</file>