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7102475" cy="10229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79C1F-FAD7-48EB-83B5-DB6E2EA5172B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C030-0F60-4C98-83CB-75EABCFBE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79C1F-FAD7-48EB-83B5-DB6E2EA5172B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C030-0F60-4C98-83CB-75EABCFBE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96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7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32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8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2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78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8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29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78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7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2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7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0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71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6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0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7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5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65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29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16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78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91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02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1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2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2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6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87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6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3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5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0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5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9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Казанцев </dc:creator>
  <cp:lastModifiedBy>Казанцев </cp:lastModifiedBy>
  <cp:revision>1</cp:revision>
  <dcterms:created xsi:type="dcterms:W3CDTF">2019-01-31T10:10:17Z</dcterms:created>
  <dcterms:modified xsi:type="dcterms:W3CDTF">2019-01-31T10:10:17Z</dcterms:modified>
</cp:coreProperties>
</file>