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102475" cy="10229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6243-4C18-44FC-A84D-9CFFA50F6711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F15B3-1E6E-4F47-B522-505AC9FE9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5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6243-4C18-44FC-A84D-9CFFA50F6711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F15B3-1E6E-4F47-B522-505AC9FE90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2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0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5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6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4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2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7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0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1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3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0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Казанцев </dc:creator>
  <cp:lastModifiedBy>Казанцев </cp:lastModifiedBy>
  <cp:revision>1</cp:revision>
  <dcterms:created xsi:type="dcterms:W3CDTF">2019-02-05T09:53:09Z</dcterms:created>
  <dcterms:modified xsi:type="dcterms:W3CDTF">2019-02-05T09:53:09Z</dcterms:modified>
</cp:coreProperties>
</file>