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102475" cy="1022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E960-E93A-4452-8656-6A5DE834CB65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3DD9-01A3-4B2C-ADAB-6ABABBE19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E960-E93A-4452-8656-6A5DE834CB65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3DD9-01A3-4B2C-ADAB-6ABABBE19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0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8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Мультимедиал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1693" y="4270559"/>
            <a:ext cx="2259118" cy="170142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909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4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Казанцев</dc:creator>
  <cp:lastModifiedBy>Станислав Богомолов</cp:lastModifiedBy>
  <cp:revision>2</cp:revision>
  <dcterms:created xsi:type="dcterms:W3CDTF">2019-01-31T10:22:55Z</dcterms:created>
  <dcterms:modified xsi:type="dcterms:W3CDTF">2020-04-19T13:57:37Z</dcterms:modified>
</cp:coreProperties>
</file>